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8288000" cy="10287000"/>
  <p:notesSz cx="6858000" cy="9144000"/>
  <p:embeddedFontLst>
    <p:embeddedFont>
      <p:font typeface="Alegreya Sans Medium" panose="00000600000000000000"/>
      <p:regular r:id="rId35"/>
    </p:embeddedFont>
    <p:embeddedFont>
      <p:font typeface="Merriweather" panose="00000500000000000000"/>
      <p:regular r:id="rId36"/>
    </p:embeddedFont>
    <p:embeddedFont>
      <p:font typeface="Alegreya Sans" panose="00000500000000000000"/>
      <p:regular r:id="rId37"/>
    </p:embeddedFont>
    <p:embeddedFont>
      <p:font typeface="Merriweather Light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5A4E364-4CDC-4B59-A649-B96F448352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33" name="Google Shape;333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44" name="Google Shape;344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68" name="Google Shape;368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75" name="Google Shape;375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87" name="Google Shape;387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12" name="Google Shape;412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39" name="Google Shape;439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51" name="Google Shape;451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63" name="Google Shape;463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76" name="Google Shape;476;p2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94" name="Google Shape;94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01" name="Google Shape;501;p2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11" name="Google Shape;511;p2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24" name="Google Shape;524;p2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40" name="Google Shape;540;p2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58" name="Google Shape;558;p2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76" name="Google Shape;576;p2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86" name="Google Shape;586;p2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03" name="Google Shape;603;p3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33" name="Google Shape;633;p3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5" name="Google Shape;115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39" name="Google Shape;139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" name="Google Shape;163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8" name="Google Shape;178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16" name="Google Shape;216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44" name="Google Shape;244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78" name="Google Shape;278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1"/>
          <a:srcRect l="14682" t="10469" b="44934"/>
          <a:stretch>
            <a:fillRect/>
          </a:stretch>
        </p:blipFill>
        <p:spPr>
          <a:xfrm>
            <a:off x="0" y="2783441"/>
            <a:ext cx="18288000" cy="63748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660033" y="481012"/>
            <a:ext cx="2967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 panose="020B0604020202020204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PROJECT TIMELINE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8495771" y="1214438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3"/>
          <p:cNvSpPr txBox="1"/>
          <p:nvPr/>
        </p:nvSpPr>
        <p:spPr>
          <a:xfrm>
            <a:off x="14259505" y="9530172"/>
            <a:ext cx="299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PROJECT TIMELINE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028700" y="9530172"/>
            <a:ext cx="299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TODAY'S DATE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9144000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>
            <a:off x="0" y="2783441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13"/>
          <p:cNvSpPr txBox="1"/>
          <p:nvPr/>
        </p:nvSpPr>
        <p:spPr>
          <a:xfrm>
            <a:off x="1961724" y="1403479"/>
            <a:ext cx="143646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YOUR TIMELINE PRESENTATION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/>
        </p:nvSpPr>
        <p:spPr>
          <a:xfrm>
            <a:off x="3480050" y="12820849"/>
            <a:ext cx="11328172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 panose="020B0604020202020204"/>
              <a:buNone/>
            </a:pPr>
            <a:r>
              <a:rPr lang="en-US" sz="63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aphicFrame>
        <p:nvGraphicFramePr>
          <p:cNvPr id="336" name="Google Shape;336;p22"/>
          <p:cNvGraphicFramePr/>
          <p:nvPr/>
        </p:nvGraphicFramePr>
        <p:xfrm>
          <a:off x="976312" y="4245440"/>
          <a:ext cx="16211600" cy="4015625"/>
        </p:xfrm>
        <a:graphic>
          <a:graphicData uri="http://schemas.openxmlformats.org/drawingml/2006/table">
            <a:tbl>
              <a:tblPr>
                <a:noFill/>
                <a:tableStyleId>{A5A4E364-4CDC-4B59-A649-B96F44835222}</a:tableStyleId>
              </a:tblPr>
              <a:tblGrid>
                <a:gridCol w="4052900"/>
                <a:gridCol w="4052900"/>
                <a:gridCol w="4052900"/>
                <a:gridCol w="4052900"/>
              </a:tblGrid>
              <a:tr h="97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 panose="020B0604020202020204"/>
                        <a:buNone/>
                      </a:pPr>
                      <a:r>
                        <a:rPr lang="en-US" sz="5000" u="none" strike="noStrike" cap="none">
                          <a:solidFill>
                            <a:srgbClr val="CFC9BD"/>
                          </a:solidFill>
                          <a:latin typeface="Merriweather" panose="00000500000000000000"/>
                          <a:ea typeface="Merriweather" panose="00000500000000000000"/>
                          <a:cs typeface="Merriweather" panose="00000500000000000000"/>
                          <a:sym typeface="Merriweather" panose="00000500000000000000"/>
                        </a:rPr>
                        <a:t>2016</a:t>
                      </a:r>
                      <a:endParaRPr sz="1100" u="none" strike="noStrike" cap="none">
                        <a:latin typeface="Merriweather" panose="00000500000000000000"/>
                        <a:ea typeface="Merriweather" panose="00000500000000000000"/>
                        <a:cs typeface="Merriweather" panose="00000500000000000000"/>
                        <a:sym typeface="Merriweather" panose="000005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 panose="020B0604020202020204"/>
                        <a:buNone/>
                      </a:pPr>
                      <a:r>
                        <a:rPr lang="en-US" sz="5000" u="none" strike="noStrike" cap="none">
                          <a:solidFill>
                            <a:srgbClr val="CFC9BD"/>
                          </a:solidFill>
                          <a:latin typeface="Merriweather" panose="00000500000000000000"/>
                          <a:ea typeface="Merriweather" panose="00000500000000000000"/>
                          <a:cs typeface="Merriweather" panose="00000500000000000000"/>
                          <a:sym typeface="Merriweather" panose="00000500000000000000"/>
                        </a:rPr>
                        <a:t>2018</a:t>
                      </a:r>
                      <a:endParaRPr sz="1100" u="none" strike="noStrike" cap="none">
                        <a:latin typeface="Merriweather" panose="00000500000000000000"/>
                        <a:ea typeface="Merriweather" panose="00000500000000000000"/>
                        <a:cs typeface="Merriweather" panose="00000500000000000000"/>
                        <a:sym typeface="Merriweather" panose="000005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 panose="020B0604020202020204"/>
                        <a:buNone/>
                      </a:pPr>
                      <a:r>
                        <a:rPr lang="en-US" sz="5000" u="none" strike="noStrike" cap="none">
                          <a:solidFill>
                            <a:srgbClr val="CFC9BD"/>
                          </a:solidFill>
                          <a:latin typeface="Merriweather" panose="00000500000000000000"/>
                          <a:ea typeface="Merriweather" panose="00000500000000000000"/>
                          <a:cs typeface="Merriweather" panose="00000500000000000000"/>
                          <a:sym typeface="Merriweather" panose="00000500000000000000"/>
                        </a:rPr>
                        <a:t>2020</a:t>
                      </a:r>
                      <a:endParaRPr sz="1100" u="none" strike="noStrike" cap="none">
                        <a:latin typeface="Merriweather" panose="00000500000000000000"/>
                        <a:ea typeface="Merriweather" panose="00000500000000000000"/>
                        <a:cs typeface="Merriweather" panose="00000500000000000000"/>
                        <a:sym typeface="Merriweather" panose="000005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0"/>
                        <a:buFont typeface="Arial" panose="020B0604020202020204"/>
                        <a:buNone/>
                      </a:pPr>
                      <a:r>
                        <a:rPr lang="en-US" sz="5000" u="none" strike="noStrike" cap="none">
                          <a:solidFill>
                            <a:srgbClr val="CFC9BD"/>
                          </a:solidFill>
                          <a:latin typeface="Merriweather" panose="00000500000000000000"/>
                          <a:ea typeface="Merriweather" panose="00000500000000000000"/>
                          <a:cs typeface="Merriweather" panose="00000500000000000000"/>
                          <a:sym typeface="Merriweather" panose="00000500000000000000"/>
                        </a:rPr>
                        <a:t>Present</a:t>
                      </a:r>
                      <a:endParaRPr sz="1100" u="none" strike="noStrike" cap="none">
                        <a:latin typeface="Merriweather" panose="00000500000000000000"/>
                        <a:ea typeface="Merriweather" panose="00000500000000000000"/>
                        <a:cs typeface="Merriweather" panose="00000500000000000000"/>
                        <a:sym typeface="Merriweather" panose="000005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67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Merriweather" panose="00000500000000000000"/>
                          <a:ea typeface="Merriweather" panose="00000500000000000000"/>
                          <a:cs typeface="Merriweather" panose="00000500000000000000"/>
                          <a:sym typeface="Merriweather" panose="00000500000000000000"/>
                        </a:rPr>
                        <a:t>Add a main point</a:t>
                      </a:r>
                      <a:endParaRPr sz="2000" u="none" strike="noStrike" cap="none">
                        <a:latin typeface="Merriweather" panose="00000500000000000000"/>
                        <a:ea typeface="Merriweather" panose="00000500000000000000"/>
                        <a:cs typeface="Merriweather" panose="00000500000000000000"/>
                        <a:sym typeface="Merriweather" panose="000005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Merriweather" panose="00000500000000000000"/>
                          <a:ea typeface="Merriweather" panose="00000500000000000000"/>
                          <a:cs typeface="Merriweather" panose="00000500000000000000"/>
                          <a:sym typeface="Merriweather" panose="00000500000000000000"/>
                        </a:rPr>
                        <a:t>Add a main point</a:t>
                      </a:r>
                      <a:endParaRPr sz="2000" u="none" strike="noStrike" cap="none">
                        <a:latin typeface="Merriweather" panose="00000500000000000000"/>
                        <a:ea typeface="Merriweather" panose="00000500000000000000"/>
                        <a:cs typeface="Merriweather" panose="00000500000000000000"/>
                        <a:sym typeface="Merriweather" panose="000005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Merriweather" panose="00000500000000000000"/>
                          <a:ea typeface="Merriweather" panose="00000500000000000000"/>
                          <a:cs typeface="Merriweather" panose="00000500000000000000"/>
                          <a:sym typeface="Merriweather" panose="00000500000000000000"/>
                        </a:rPr>
                        <a:t>Add a main point</a:t>
                      </a:r>
                      <a:endParaRPr sz="2000" u="none" strike="noStrike" cap="none">
                        <a:latin typeface="Merriweather" panose="00000500000000000000"/>
                        <a:ea typeface="Merriweather" panose="00000500000000000000"/>
                        <a:cs typeface="Merriweather" panose="00000500000000000000"/>
                        <a:sym typeface="Merriweather" panose="000005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Merriweather" panose="00000500000000000000"/>
                          <a:ea typeface="Merriweather" panose="00000500000000000000"/>
                          <a:cs typeface="Merriweather" panose="00000500000000000000"/>
                          <a:sym typeface="Merriweather" panose="00000500000000000000"/>
                        </a:rPr>
                        <a:t>Add a main point</a:t>
                      </a:r>
                      <a:endParaRPr sz="2000" u="none" strike="noStrike" cap="none">
                        <a:latin typeface="Merriweather" panose="00000500000000000000"/>
                        <a:ea typeface="Merriweather" panose="00000500000000000000"/>
                        <a:cs typeface="Merriweather" panose="00000500000000000000"/>
                        <a:sym typeface="Merriweather" panose="000005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76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Alegreya Sans Medium" panose="00000600000000000000"/>
                          <a:ea typeface="Alegreya Sans Medium" panose="00000600000000000000"/>
                          <a:cs typeface="Alegreya Sans Medium" panose="00000600000000000000"/>
                          <a:sym typeface="Alegreya Sans Medium" panose="00000600000000000000"/>
                        </a:rPr>
                        <a:t>Elaborate on what</a:t>
                      </a:r>
                      <a:endParaRPr sz="2000" u="none" strike="noStrike" cap="none">
                        <a:latin typeface="Alegreya Sans Medium" panose="00000600000000000000"/>
                        <a:ea typeface="Alegreya Sans Medium" panose="00000600000000000000"/>
                        <a:cs typeface="Alegreya Sans Medium" panose="00000600000000000000"/>
                        <a:sym typeface="Alegreya Sans Medium" panose="0000060000000000000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Alegreya Sans Medium" panose="00000600000000000000"/>
                          <a:ea typeface="Alegreya Sans Medium" panose="00000600000000000000"/>
                          <a:cs typeface="Alegreya Sans Medium" panose="00000600000000000000"/>
                          <a:sym typeface="Alegreya Sans Medium" panose="00000600000000000000"/>
                        </a:rPr>
                        <a:t>you want to discuss.</a:t>
                      </a:r>
                      <a:endParaRPr sz="2000" u="none" strike="noStrike" cap="none">
                        <a:latin typeface="Alegreya Sans Medium" panose="00000600000000000000"/>
                        <a:ea typeface="Alegreya Sans Medium" panose="00000600000000000000"/>
                        <a:cs typeface="Alegreya Sans Medium" panose="00000600000000000000"/>
                        <a:sym typeface="Alegreya Sans Medium" panose="000006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Alegreya Sans Medium" panose="00000600000000000000"/>
                          <a:ea typeface="Alegreya Sans Medium" panose="00000600000000000000"/>
                          <a:cs typeface="Alegreya Sans Medium" panose="00000600000000000000"/>
                          <a:sym typeface="Alegreya Sans Medium" panose="00000600000000000000"/>
                        </a:rPr>
                        <a:t>Elaborate on what</a:t>
                      </a:r>
                      <a:endParaRPr sz="2000" u="none" strike="noStrike" cap="none">
                        <a:latin typeface="Alegreya Sans Medium" panose="00000600000000000000"/>
                        <a:ea typeface="Alegreya Sans Medium" panose="00000600000000000000"/>
                        <a:cs typeface="Alegreya Sans Medium" panose="00000600000000000000"/>
                        <a:sym typeface="Alegreya Sans Medium" panose="0000060000000000000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Alegreya Sans Medium" panose="00000600000000000000"/>
                          <a:ea typeface="Alegreya Sans Medium" panose="00000600000000000000"/>
                          <a:cs typeface="Alegreya Sans Medium" panose="00000600000000000000"/>
                          <a:sym typeface="Alegreya Sans Medium" panose="00000600000000000000"/>
                        </a:rPr>
                        <a:t>you want to discuss.</a:t>
                      </a: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legreya Sans Medium" panose="00000600000000000000"/>
                          <a:ea typeface="Alegreya Sans Medium" panose="00000600000000000000"/>
                          <a:cs typeface="Alegreya Sans Medium" panose="00000600000000000000"/>
                          <a:sym typeface="Alegreya Sans Medium" panose="00000600000000000000"/>
                        </a:rPr>
                        <a:t> </a:t>
                      </a:r>
                      <a:endParaRPr sz="2000" u="none" strike="noStrike" cap="none">
                        <a:latin typeface="Alegreya Sans Medium" panose="00000600000000000000"/>
                        <a:ea typeface="Alegreya Sans Medium" panose="00000600000000000000"/>
                        <a:cs typeface="Alegreya Sans Medium" panose="00000600000000000000"/>
                        <a:sym typeface="Alegreya Sans Medium" panose="000006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Alegreya Sans Medium" panose="00000600000000000000"/>
                          <a:ea typeface="Alegreya Sans Medium" panose="00000600000000000000"/>
                          <a:cs typeface="Alegreya Sans Medium" panose="00000600000000000000"/>
                          <a:sym typeface="Alegreya Sans Medium" panose="00000600000000000000"/>
                        </a:rPr>
                        <a:t>Elaborate on what</a:t>
                      </a:r>
                      <a:endParaRPr sz="2000" u="none" strike="noStrike" cap="none">
                        <a:latin typeface="Alegreya Sans Medium" panose="00000600000000000000"/>
                        <a:ea typeface="Alegreya Sans Medium" panose="00000600000000000000"/>
                        <a:cs typeface="Alegreya Sans Medium" panose="00000600000000000000"/>
                        <a:sym typeface="Alegreya Sans Medium" panose="0000060000000000000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Alegreya Sans Medium" panose="00000600000000000000"/>
                          <a:ea typeface="Alegreya Sans Medium" panose="00000600000000000000"/>
                          <a:cs typeface="Alegreya Sans Medium" panose="00000600000000000000"/>
                          <a:sym typeface="Alegreya Sans Medium" panose="00000600000000000000"/>
                        </a:rPr>
                        <a:t>you want to discuss.</a:t>
                      </a:r>
                      <a:endParaRPr sz="2000" u="none" strike="noStrike" cap="none">
                        <a:latin typeface="Alegreya Sans Medium" panose="00000600000000000000"/>
                        <a:ea typeface="Alegreya Sans Medium" panose="00000600000000000000"/>
                        <a:cs typeface="Alegreya Sans Medium" panose="00000600000000000000"/>
                        <a:sym typeface="Alegreya Sans Medium" panose="000006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Alegreya Sans Medium" panose="00000600000000000000"/>
                          <a:ea typeface="Alegreya Sans Medium" panose="00000600000000000000"/>
                          <a:cs typeface="Alegreya Sans Medium" panose="00000600000000000000"/>
                          <a:sym typeface="Alegreya Sans Medium" panose="00000600000000000000"/>
                        </a:rPr>
                        <a:t>Elaborate on what</a:t>
                      </a:r>
                      <a:endParaRPr sz="2000" u="none" strike="noStrike" cap="none">
                        <a:latin typeface="Alegreya Sans Medium" panose="00000600000000000000"/>
                        <a:ea typeface="Alegreya Sans Medium" panose="00000600000000000000"/>
                        <a:cs typeface="Alegreya Sans Medium" panose="00000600000000000000"/>
                        <a:sym typeface="Alegreya Sans Medium" panose="0000060000000000000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2000" u="none" strike="noStrike" cap="none">
                          <a:latin typeface="Alegreya Sans Medium" panose="00000600000000000000"/>
                          <a:ea typeface="Alegreya Sans Medium" panose="00000600000000000000"/>
                          <a:cs typeface="Alegreya Sans Medium" panose="00000600000000000000"/>
                          <a:sym typeface="Alegreya Sans Medium" panose="00000600000000000000"/>
                        </a:rPr>
                        <a:t>you want to discuss.</a:t>
                      </a: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Alegreya Sans Medium" panose="00000600000000000000"/>
                          <a:ea typeface="Alegreya Sans Medium" panose="00000600000000000000"/>
                          <a:cs typeface="Alegreya Sans Medium" panose="00000600000000000000"/>
                          <a:sym typeface="Alegreya Sans Medium" panose="00000600000000000000"/>
                        </a:rPr>
                        <a:t> </a:t>
                      </a:r>
                      <a:endParaRPr sz="2000" u="none" strike="noStrike" cap="none">
                        <a:latin typeface="Alegreya Sans Medium" panose="00000600000000000000"/>
                        <a:ea typeface="Alegreya Sans Medium" panose="00000600000000000000"/>
                        <a:cs typeface="Alegreya Sans Medium" panose="00000600000000000000"/>
                        <a:sym typeface="Alegreya Sans Medium" panose="0000060000000000000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FC9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BE8E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37" name="Google Shape;337;p22"/>
          <p:cNvSpPr txBox="1"/>
          <p:nvPr/>
        </p:nvSpPr>
        <p:spPr>
          <a:xfrm>
            <a:off x="914400" y="1271587"/>
            <a:ext cx="142887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338" name="Google Shape;338;p2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9" name="Google Shape;339;p22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40" name="Google Shape;340;p22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341" name="Google Shape;341;p22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612527" y="5009734"/>
            <a:ext cx="1323777" cy="132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16726" y="5165354"/>
            <a:ext cx="1682462" cy="101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880394" y="5165354"/>
            <a:ext cx="1480383" cy="1168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3"/>
          <p:cNvGrpSpPr/>
          <p:nvPr/>
        </p:nvGrpSpPr>
        <p:grpSpPr>
          <a:xfrm>
            <a:off x="1378594" y="3742877"/>
            <a:ext cx="3791642" cy="471353"/>
            <a:chOff x="0" y="0"/>
            <a:chExt cx="5055523" cy="628471"/>
          </a:xfrm>
        </p:grpSpPr>
        <p:cxnSp>
          <p:nvCxnSpPr>
            <p:cNvPr id="350" name="Google Shape;350;p23"/>
            <p:cNvCxnSpPr/>
            <p:nvPr/>
          </p:nvCxnSpPr>
          <p:spPr>
            <a:xfrm>
              <a:off x="0" y="628471"/>
              <a:ext cx="5055523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1" name="Google Shape;351;p23"/>
            <p:cNvSpPr txBox="1"/>
            <p:nvPr/>
          </p:nvSpPr>
          <p:spPr>
            <a:xfrm>
              <a:off x="284478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352" name="Google Shape;352;p23"/>
          <p:cNvGrpSpPr/>
          <p:nvPr/>
        </p:nvGrpSpPr>
        <p:grpSpPr>
          <a:xfrm>
            <a:off x="6662136" y="3742877"/>
            <a:ext cx="3791642" cy="471353"/>
            <a:chOff x="0" y="0"/>
            <a:chExt cx="5055523" cy="628471"/>
          </a:xfrm>
        </p:grpSpPr>
        <p:cxnSp>
          <p:nvCxnSpPr>
            <p:cNvPr id="353" name="Google Shape;353;p23"/>
            <p:cNvCxnSpPr/>
            <p:nvPr/>
          </p:nvCxnSpPr>
          <p:spPr>
            <a:xfrm>
              <a:off x="0" y="628471"/>
              <a:ext cx="5055523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4" name="Google Shape;354;p23"/>
            <p:cNvSpPr txBox="1"/>
            <p:nvPr/>
          </p:nvSpPr>
          <p:spPr>
            <a:xfrm>
              <a:off x="284478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355" name="Google Shape;355;p23"/>
          <p:cNvGrpSpPr/>
          <p:nvPr/>
        </p:nvGrpSpPr>
        <p:grpSpPr>
          <a:xfrm>
            <a:off x="11945677" y="3742877"/>
            <a:ext cx="3791642" cy="471353"/>
            <a:chOff x="0" y="0"/>
            <a:chExt cx="5055523" cy="628471"/>
          </a:xfrm>
        </p:grpSpPr>
        <p:cxnSp>
          <p:nvCxnSpPr>
            <p:cNvPr id="356" name="Google Shape;356;p23"/>
            <p:cNvCxnSpPr/>
            <p:nvPr/>
          </p:nvCxnSpPr>
          <p:spPr>
            <a:xfrm>
              <a:off x="0" y="628471"/>
              <a:ext cx="5055523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7" name="Google Shape;357;p23"/>
            <p:cNvSpPr txBox="1"/>
            <p:nvPr/>
          </p:nvSpPr>
          <p:spPr>
            <a:xfrm>
              <a:off x="284478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sp>
        <p:nvSpPr>
          <p:cNvPr id="358" name="Google Shape;358;p23"/>
          <p:cNvSpPr txBox="1"/>
          <p:nvPr/>
        </p:nvSpPr>
        <p:spPr>
          <a:xfrm>
            <a:off x="1591953" y="7157455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Briefly elaborate on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what 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6875495" y="7157455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Briefly elaborate on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what 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12159036" y="7157455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Briefly elaborate on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what 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914400" y="1271587"/>
            <a:ext cx="154929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362" name="Google Shape;362;p23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3" name="Google Shape;363;p23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64" name="Google Shape;364;p23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365" name="Google Shape;365;p23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/>
        </p:nvSpPr>
        <p:spPr>
          <a:xfrm>
            <a:off x="397336" y="8346973"/>
            <a:ext cx="7846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 panose="020B0604020202020204"/>
              <a:buNone/>
            </a:pPr>
            <a:r>
              <a:rPr lang="en-US" sz="9000" b="0" i="0" u="none" strike="noStrike" cap="none">
                <a:solidFill>
                  <a:srgbClr val="EBE8E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Hello there!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371" name="Google Shape;371;p24"/>
          <p:cNvSpPr txBox="1"/>
          <p:nvPr/>
        </p:nvSpPr>
        <p:spPr>
          <a:xfrm>
            <a:off x="8594896" y="8552714"/>
            <a:ext cx="9295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I'm Rain, and I'll be sharing with you my beautiful ideas.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r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Follow me at @reallygreatsite to learn more.</a:t>
            </a:r>
            <a:r>
              <a:rPr lang="en-US" sz="2000" b="1" i="0" u="none" strike="noStrike" cap="none">
                <a:solidFill>
                  <a:srgbClr val="EBE8E2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2" name="Google Shape;372;p24"/>
          <p:cNvPicPr preferRelativeResize="0"/>
          <p:nvPr/>
        </p:nvPicPr>
        <p:blipFill rotWithShape="1">
          <a:blip r:embed="rId1"/>
          <a:srcRect l="12517" t="33411" b="10413"/>
          <a:stretch>
            <a:fillRect/>
          </a:stretch>
        </p:blipFill>
        <p:spPr>
          <a:xfrm>
            <a:off x="372446" y="328571"/>
            <a:ext cx="17543108" cy="751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5"/>
          <p:cNvPicPr preferRelativeResize="0"/>
          <p:nvPr/>
        </p:nvPicPr>
        <p:blipFill rotWithShape="1">
          <a:blip r:embed="rId1"/>
          <a:srcRect l="18143" r="18141"/>
          <a:stretch>
            <a:fillRect/>
          </a:stretch>
        </p:blipFill>
        <p:spPr>
          <a:xfrm>
            <a:off x="9134475" y="420319"/>
            <a:ext cx="8024812" cy="9446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25"/>
          <p:cNvGrpSpPr/>
          <p:nvPr/>
        </p:nvGrpSpPr>
        <p:grpSpPr>
          <a:xfrm>
            <a:off x="914400" y="3536760"/>
            <a:ext cx="7973775" cy="3067415"/>
            <a:chOff x="0" y="-66675"/>
            <a:chExt cx="10631700" cy="4089887"/>
          </a:xfrm>
        </p:grpSpPr>
        <p:sp>
          <p:nvSpPr>
            <p:cNvPr id="379" name="Google Shape;379;p25"/>
            <p:cNvSpPr txBox="1"/>
            <p:nvPr/>
          </p:nvSpPr>
          <p:spPr>
            <a:xfrm>
              <a:off x="0" y="-66675"/>
              <a:ext cx="10631700" cy="30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 panose="020B0604020202020204"/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WRITE YOUR TOPIC OR IDEA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380" name="Google Shape;380;p25"/>
            <p:cNvSpPr txBox="1"/>
            <p:nvPr/>
          </p:nvSpPr>
          <p:spPr>
            <a:xfrm>
              <a:off x="0" y="3612812"/>
              <a:ext cx="106317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cxnSp>
        <p:nvCxnSpPr>
          <p:cNvPr id="381" name="Google Shape;381;p2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2" name="Google Shape;382;p25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83" name="Google Shape;383;p25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384" name="Google Shape;384;p25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6"/>
          <p:cNvPicPr preferRelativeResize="0"/>
          <p:nvPr/>
        </p:nvPicPr>
        <p:blipFill rotWithShape="1">
          <a:blip r:embed="rId1"/>
          <a:srcRect l="21922" t="3254" r="5123" b="6030"/>
          <a:stretch>
            <a:fillRect/>
          </a:stretch>
        </p:blipFill>
        <p:spPr>
          <a:xfrm>
            <a:off x="372446" y="420319"/>
            <a:ext cx="10129349" cy="944636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6"/>
          <p:cNvSpPr txBox="1"/>
          <p:nvPr/>
        </p:nvSpPr>
        <p:spPr>
          <a:xfrm>
            <a:off x="1028700" y="7487684"/>
            <a:ext cx="9226500" cy="23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WRITE YOUR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TOPIC OR IDEA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391" name="Google Shape;391;p26"/>
          <p:cNvGrpSpPr/>
          <p:nvPr/>
        </p:nvGrpSpPr>
        <p:grpSpPr>
          <a:xfrm>
            <a:off x="12572923" y="1033462"/>
            <a:ext cx="3791642" cy="1458886"/>
            <a:chOff x="12572923" y="1033462"/>
            <a:chExt cx="3791642" cy="1458886"/>
          </a:xfrm>
        </p:grpSpPr>
        <p:cxnSp>
          <p:nvCxnSpPr>
            <p:cNvPr id="392" name="Google Shape;392;p26"/>
            <p:cNvCxnSpPr/>
            <p:nvPr/>
          </p:nvCxnSpPr>
          <p:spPr>
            <a:xfrm>
              <a:off x="12572923" y="1610160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3" name="Google Shape;393;p26"/>
            <p:cNvSpPr txBox="1"/>
            <p:nvPr/>
          </p:nvSpPr>
          <p:spPr>
            <a:xfrm>
              <a:off x="12591973" y="1033462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394" name="Google Shape;394;p26"/>
            <p:cNvSpPr txBox="1"/>
            <p:nvPr/>
          </p:nvSpPr>
          <p:spPr>
            <a:xfrm>
              <a:off x="12591973" y="1814948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395" name="Google Shape;395;p26"/>
          <p:cNvGrpSpPr/>
          <p:nvPr/>
        </p:nvGrpSpPr>
        <p:grpSpPr>
          <a:xfrm>
            <a:off x="12572923" y="4603836"/>
            <a:ext cx="3791642" cy="1458886"/>
            <a:chOff x="12572923" y="4603836"/>
            <a:chExt cx="3791642" cy="1458886"/>
          </a:xfrm>
        </p:grpSpPr>
        <p:cxnSp>
          <p:nvCxnSpPr>
            <p:cNvPr id="396" name="Google Shape;396;p26"/>
            <p:cNvCxnSpPr/>
            <p:nvPr/>
          </p:nvCxnSpPr>
          <p:spPr>
            <a:xfrm>
              <a:off x="12572923" y="5143499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7" name="Google Shape;397;p26"/>
            <p:cNvSpPr txBox="1"/>
            <p:nvPr/>
          </p:nvSpPr>
          <p:spPr>
            <a:xfrm>
              <a:off x="12591973" y="4603836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398" name="Google Shape;398;p26"/>
            <p:cNvSpPr txBox="1"/>
            <p:nvPr/>
          </p:nvSpPr>
          <p:spPr>
            <a:xfrm>
              <a:off x="12591973" y="5385322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399" name="Google Shape;399;p26"/>
          <p:cNvGrpSpPr/>
          <p:nvPr/>
        </p:nvGrpSpPr>
        <p:grpSpPr>
          <a:xfrm>
            <a:off x="12572923" y="7824352"/>
            <a:ext cx="3791642" cy="1458886"/>
            <a:chOff x="12572923" y="7824352"/>
            <a:chExt cx="3791642" cy="1458886"/>
          </a:xfrm>
        </p:grpSpPr>
        <p:cxnSp>
          <p:nvCxnSpPr>
            <p:cNvPr id="400" name="Google Shape;400;p26"/>
            <p:cNvCxnSpPr/>
            <p:nvPr/>
          </p:nvCxnSpPr>
          <p:spPr>
            <a:xfrm>
              <a:off x="12572923" y="8384567"/>
              <a:ext cx="3791642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1" name="Google Shape;401;p26"/>
            <p:cNvSpPr txBox="1"/>
            <p:nvPr/>
          </p:nvSpPr>
          <p:spPr>
            <a:xfrm>
              <a:off x="12591973" y="7824352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402" name="Google Shape;402;p26"/>
            <p:cNvSpPr txBox="1"/>
            <p:nvPr/>
          </p:nvSpPr>
          <p:spPr>
            <a:xfrm>
              <a:off x="12591973" y="8605838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 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sp>
        <p:nvSpPr>
          <p:cNvPr id="403" name="Google Shape;403;p26"/>
          <p:cNvSpPr txBox="1"/>
          <p:nvPr/>
        </p:nvSpPr>
        <p:spPr>
          <a:xfrm>
            <a:off x="11297742" y="855925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04" name="Google Shape;404;p26"/>
          <p:cNvSpPr txBox="1"/>
          <p:nvPr/>
        </p:nvSpPr>
        <p:spPr>
          <a:xfrm>
            <a:off x="11297742" y="4421101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11297742" y="7641616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406" name="Google Shape;406;p2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7" name="Google Shape;407;p26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08" name="Google Shape;408;p26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409" name="Google Shape;409;p26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7"/>
          <p:cNvPicPr preferRelativeResize="0"/>
          <p:nvPr/>
        </p:nvPicPr>
        <p:blipFill rotWithShape="1">
          <a:blip r:embed="rId1"/>
          <a:srcRect l="18006" r="18006"/>
          <a:stretch>
            <a:fillRect/>
          </a:stretch>
        </p:blipFill>
        <p:spPr>
          <a:xfrm>
            <a:off x="1028700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7"/>
          <p:cNvPicPr preferRelativeResize="0"/>
          <p:nvPr/>
        </p:nvPicPr>
        <p:blipFill rotWithShape="1">
          <a:blip r:embed="rId2"/>
          <a:srcRect t="15270" b="15270"/>
          <a:stretch>
            <a:fillRect/>
          </a:stretch>
        </p:blipFill>
        <p:spPr>
          <a:xfrm>
            <a:off x="6825578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7"/>
          <p:cNvPicPr preferRelativeResize="0"/>
          <p:nvPr/>
        </p:nvPicPr>
        <p:blipFill rotWithShape="1">
          <a:blip r:embed="rId3"/>
          <a:srcRect l="18006" r="18006"/>
          <a:stretch>
            <a:fillRect/>
          </a:stretch>
        </p:blipFill>
        <p:spPr>
          <a:xfrm>
            <a:off x="12622457" y="4781354"/>
            <a:ext cx="3791642" cy="3950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27"/>
          <p:cNvCxnSpPr/>
          <p:nvPr/>
        </p:nvCxnSpPr>
        <p:spPr>
          <a:xfrm>
            <a:off x="1028700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27"/>
          <p:cNvCxnSpPr/>
          <p:nvPr/>
        </p:nvCxnSpPr>
        <p:spPr>
          <a:xfrm>
            <a:off x="6825578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9" name="Google Shape;419;p27"/>
          <p:cNvCxnSpPr/>
          <p:nvPr/>
        </p:nvCxnSpPr>
        <p:spPr>
          <a:xfrm>
            <a:off x="12622457" y="4562279"/>
            <a:ext cx="379164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0" name="Google Shape;420;p27"/>
          <p:cNvSpPr txBox="1"/>
          <p:nvPr/>
        </p:nvSpPr>
        <p:spPr>
          <a:xfrm>
            <a:off x="1047750" y="9034203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6844628" y="9034203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12641507" y="9034203"/>
            <a:ext cx="3364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grpSp>
        <p:nvGrpSpPr>
          <p:cNvPr id="423" name="Google Shape;423;p27"/>
          <p:cNvGrpSpPr/>
          <p:nvPr/>
        </p:nvGrpSpPr>
        <p:grpSpPr>
          <a:xfrm>
            <a:off x="1028700" y="3083086"/>
            <a:ext cx="3383850" cy="1287394"/>
            <a:chOff x="1028700" y="3083086"/>
            <a:chExt cx="3383850" cy="1287394"/>
          </a:xfrm>
        </p:grpSpPr>
        <p:sp>
          <p:nvSpPr>
            <p:cNvPr id="424" name="Google Shape;424;p27"/>
            <p:cNvSpPr txBox="1"/>
            <p:nvPr/>
          </p:nvSpPr>
          <p:spPr>
            <a:xfrm>
              <a:off x="1047750" y="3985580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425" name="Google Shape;425;p27"/>
            <p:cNvSpPr txBox="1"/>
            <p:nvPr/>
          </p:nvSpPr>
          <p:spPr>
            <a:xfrm>
              <a:off x="1028700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 panose="020B0604020202020204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426" name="Google Shape;426;p27"/>
          <p:cNvGrpSpPr/>
          <p:nvPr/>
        </p:nvGrpSpPr>
        <p:grpSpPr>
          <a:xfrm>
            <a:off x="6825578" y="3083086"/>
            <a:ext cx="3383850" cy="1287394"/>
            <a:chOff x="6825578" y="3083086"/>
            <a:chExt cx="3383850" cy="1287394"/>
          </a:xfrm>
        </p:grpSpPr>
        <p:sp>
          <p:nvSpPr>
            <p:cNvPr id="427" name="Google Shape;427;p27"/>
            <p:cNvSpPr txBox="1"/>
            <p:nvPr/>
          </p:nvSpPr>
          <p:spPr>
            <a:xfrm>
              <a:off x="6844628" y="3985580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428" name="Google Shape;428;p27"/>
            <p:cNvSpPr txBox="1"/>
            <p:nvPr/>
          </p:nvSpPr>
          <p:spPr>
            <a:xfrm>
              <a:off x="6825578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 panose="020B0604020202020204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429" name="Google Shape;429;p27"/>
          <p:cNvGrpSpPr/>
          <p:nvPr/>
        </p:nvGrpSpPr>
        <p:grpSpPr>
          <a:xfrm>
            <a:off x="12622457" y="3083086"/>
            <a:ext cx="3383850" cy="1287394"/>
            <a:chOff x="12622457" y="3083086"/>
            <a:chExt cx="3383850" cy="1287394"/>
          </a:xfrm>
        </p:grpSpPr>
        <p:sp>
          <p:nvSpPr>
            <p:cNvPr id="430" name="Google Shape;430;p27"/>
            <p:cNvSpPr txBox="1"/>
            <p:nvPr/>
          </p:nvSpPr>
          <p:spPr>
            <a:xfrm>
              <a:off x="12641507" y="3985580"/>
              <a:ext cx="3364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431" name="Google Shape;431;p27"/>
            <p:cNvSpPr txBox="1"/>
            <p:nvPr/>
          </p:nvSpPr>
          <p:spPr>
            <a:xfrm>
              <a:off x="12622457" y="3083086"/>
              <a:ext cx="12126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 panose="020B0604020202020204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sp>
        <p:nvSpPr>
          <p:cNvPr id="432" name="Google Shape;432;p27"/>
          <p:cNvSpPr txBox="1"/>
          <p:nvPr/>
        </p:nvSpPr>
        <p:spPr>
          <a:xfrm>
            <a:off x="914400" y="1271587"/>
            <a:ext cx="156402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433" name="Google Shape;433;p2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4" name="Google Shape;434;p2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35" name="Google Shape;435;p2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436" name="Google Shape;436;p2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8"/>
          <p:cNvPicPr preferRelativeResize="0"/>
          <p:nvPr/>
        </p:nvPicPr>
        <p:blipFill rotWithShape="1">
          <a:blip r:embed="rId1"/>
          <a:srcRect t="29357" b="10981"/>
          <a:stretch>
            <a:fillRect/>
          </a:stretch>
        </p:blipFill>
        <p:spPr>
          <a:xfrm>
            <a:off x="1128712" y="3230247"/>
            <a:ext cx="16030575" cy="638402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8"/>
          <p:cNvSpPr txBox="1"/>
          <p:nvPr/>
        </p:nvSpPr>
        <p:spPr>
          <a:xfrm>
            <a:off x="1961724" y="1593979"/>
            <a:ext cx="143646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WRITE A HEADING HERE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43" name="Google Shape;443;p28"/>
          <p:cNvSpPr txBox="1"/>
          <p:nvPr/>
        </p:nvSpPr>
        <p:spPr>
          <a:xfrm>
            <a:off x="8495771" y="547688"/>
            <a:ext cx="129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444" name="Google Shape;444;p28"/>
          <p:cNvCxnSpPr/>
          <p:nvPr/>
        </p:nvCxnSpPr>
        <p:spPr>
          <a:xfrm>
            <a:off x="8495771" y="1404938"/>
            <a:ext cx="129645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5" name="Google Shape;445;p2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6" name="Google Shape;446;p2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47" name="Google Shape;447;p2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448" name="Google Shape;448;p2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29"/>
          <p:cNvPicPr preferRelativeResize="0"/>
          <p:nvPr/>
        </p:nvPicPr>
        <p:blipFill rotWithShape="1">
          <a:blip r:embed="rId1"/>
          <a:srcRect l="24766" r="24768"/>
          <a:stretch>
            <a:fillRect/>
          </a:stretch>
        </p:blipFill>
        <p:spPr>
          <a:xfrm>
            <a:off x="1466435" y="1280132"/>
            <a:ext cx="3683034" cy="486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9"/>
          <p:cNvPicPr preferRelativeResize="0"/>
          <p:nvPr/>
        </p:nvPicPr>
        <p:blipFill rotWithShape="1">
          <a:blip r:embed="rId2"/>
          <a:srcRect l="34106" r="34105"/>
          <a:stretch>
            <a:fillRect/>
          </a:stretch>
        </p:blipFill>
        <p:spPr>
          <a:xfrm>
            <a:off x="13138531" y="1280132"/>
            <a:ext cx="3683034" cy="772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9"/>
          <p:cNvPicPr preferRelativeResize="0"/>
          <p:nvPr/>
        </p:nvPicPr>
        <p:blipFill rotWithShape="1">
          <a:blip r:embed="rId3"/>
          <a:srcRect t="24120" b="24120"/>
          <a:stretch>
            <a:fillRect/>
          </a:stretch>
        </p:blipFill>
        <p:spPr>
          <a:xfrm>
            <a:off x="1466435" y="6147397"/>
            <a:ext cx="3683034" cy="285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9"/>
          <p:cNvPicPr preferRelativeResize="0"/>
          <p:nvPr/>
        </p:nvPicPr>
        <p:blipFill rotWithShape="1">
          <a:blip r:embed="rId4"/>
          <a:srcRect l="15524" r="15524"/>
          <a:stretch>
            <a:fillRect/>
          </a:stretch>
        </p:blipFill>
        <p:spPr>
          <a:xfrm>
            <a:off x="5149469" y="1280132"/>
            <a:ext cx="7989061" cy="77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9"/>
          <p:cNvSpPr txBox="1"/>
          <p:nvPr/>
        </p:nvSpPr>
        <p:spPr>
          <a:xfrm>
            <a:off x="1466435" y="9395200"/>
            <a:ext cx="1337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Write a caption for the photos.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458" name="Google Shape;458;p29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59" name="Google Shape;459;p29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EBE8E2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460" name="Google Shape;460;p29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EBE8E2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"/>
          <p:cNvSpPr txBox="1"/>
          <p:nvPr/>
        </p:nvSpPr>
        <p:spPr>
          <a:xfrm>
            <a:off x="2285691" y="3141814"/>
            <a:ext cx="137166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 panose="020B0604020202020204"/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WRITE AN ORIGINAL STATEMENT OR INSPIRING QUOTE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66" name="Google Shape;466;p30"/>
          <p:cNvSpPr txBox="1"/>
          <p:nvPr/>
        </p:nvSpPr>
        <p:spPr>
          <a:xfrm>
            <a:off x="2741618" y="8085289"/>
            <a:ext cx="1280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Include a credit, citation, or supporting message</a:t>
            </a:r>
            <a:endParaRPr sz="20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467" name="Google Shape;467;p30"/>
          <p:cNvSpPr txBox="1"/>
          <p:nvPr/>
        </p:nvSpPr>
        <p:spPr>
          <a:xfrm>
            <a:off x="5137396" y="1230131"/>
            <a:ext cx="8013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INSPIRING QUOTE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468" name="Google Shape;468;p30"/>
          <p:cNvCxnSpPr/>
          <p:nvPr/>
        </p:nvCxnSpPr>
        <p:spPr>
          <a:xfrm>
            <a:off x="1779212" y="1774463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9" name="Google Shape;469;p30"/>
          <p:cNvCxnSpPr/>
          <p:nvPr/>
        </p:nvCxnSpPr>
        <p:spPr>
          <a:xfrm>
            <a:off x="1779212" y="1028700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0" name="Google Shape;470;p3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1" name="Google Shape;471;p30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472" name="Google Shape;472;p3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473" name="Google Shape;473;p30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1"/>
          <p:cNvGrpSpPr/>
          <p:nvPr/>
        </p:nvGrpSpPr>
        <p:grpSpPr>
          <a:xfrm>
            <a:off x="0" y="7785907"/>
            <a:ext cx="18287996" cy="3303092"/>
            <a:chOff x="0" y="-57150"/>
            <a:chExt cx="4816592" cy="869950"/>
          </a:xfrm>
        </p:grpSpPr>
        <p:sp>
          <p:nvSpPr>
            <p:cNvPr id="479" name="Google Shape;479;p31"/>
            <p:cNvSpPr/>
            <p:nvPr/>
          </p:nvSpPr>
          <p:spPr>
            <a:xfrm>
              <a:off x="0" y="0"/>
              <a:ext cx="4816592" cy="601574"/>
            </a:xfrm>
            <a:custGeom>
              <a:avLst/>
              <a:gdLst/>
              <a:ahLst/>
              <a:cxnLst/>
              <a:rect l="l" t="t" r="r" b="b"/>
              <a:pathLst>
                <a:path w="4816592" h="60157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601574"/>
                  </a:lnTo>
                  <a:lnTo>
                    <a:pt x="0" y="601574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480" name="Google Shape;480;p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1" name="Google Shape;481;p31"/>
          <p:cNvPicPr preferRelativeResize="0"/>
          <p:nvPr/>
        </p:nvPicPr>
        <p:blipFill rotWithShape="1">
          <a:blip r:embed="rId1"/>
          <a:srcRect l="12182" r="35372" b="50387"/>
          <a:stretch>
            <a:fillRect/>
          </a:stretch>
        </p:blipFill>
        <p:spPr>
          <a:xfrm>
            <a:off x="1028700" y="3601453"/>
            <a:ext cx="3586901" cy="509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1"/>
          <p:cNvPicPr preferRelativeResize="0"/>
          <p:nvPr/>
        </p:nvPicPr>
        <p:blipFill rotWithShape="1">
          <a:blip r:embed="rId2"/>
          <a:srcRect l="15528" t="6988" r="25413" b="37108"/>
          <a:stretch>
            <a:fillRect/>
          </a:stretch>
        </p:blipFill>
        <p:spPr>
          <a:xfrm>
            <a:off x="5346124" y="3601453"/>
            <a:ext cx="3586901" cy="509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1"/>
          <p:cNvPicPr preferRelativeResize="0"/>
          <p:nvPr/>
        </p:nvPicPr>
        <p:blipFill rotWithShape="1">
          <a:blip r:embed="rId3"/>
          <a:srcRect l="22472" t="14185" r="10385" b="22216"/>
          <a:stretch>
            <a:fillRect/>
          </a:stretch>
        </p:blipFill>
        <p:spPr>
          <a:xfrm>
            <a:off x="9666450" y="3601453"/>
            <a:ext cx="3586901" cy="509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1"/>
          <p:cNvPicPr preferRelativeResize="0"/>
          <p:nvPr/>
        </p:nvPicPr>
        <p:blipFill rotWithShape="1">
          <a:blip r:embed="rId4"/>
          <a:srcRect l="23750" t="8544" r="30849" b="48479"/>
          <a:stretch>
            <a:fillRect/>
          </a:stretch>
        </p:blipFill>
        <p:spPr>
          <a:xfrm>
            <a:off x="13986776" y="3601453"/>
            <a:ext cx="3586901" cy="509307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1"/>
          <p:cNvSpPr txBox="1"/>
          <p:nvPr/>
        </p:nvSpPr>
        <p:spPr>
          <a:xfrm>
            <a:off x="13361840" y="1635760"/>
            <a:ext cx="41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Elaborate on what you want to discuss. 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grpSp>
        <p:nvGrpSpPr>
          <p:cNvPr id="486" name="Google Shape;486;p31"/>
          <p:cNvGrpSpPr/>
          <p:nvPr/>
        </p:nvGrpSpPr>
        <p:grpSpPr>
          <a:xfrm>
            <a:off x="2185874" y="8974805"/>
            <a:ext cx="2429700" cy="624998"/>
            <a:chOff x="2185874" y="8974805"/>
            <a:chExt cx="2429700" cy="624998"/>
          </a:xfrm>
        </p:grpSpPr>
        <p:sp>
          <p:nvSpPr>
            <p:cNvPr id="487" name="Google Shape;487;p31"/>
            <p:cNvSpPr txBox="1"/>
            <p:nvPr/>
          </p:nvSpPr>
          <p:spPr>
            <a:xfrm>
              <a:off x="2185874" y="8974805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488" name="Google Shape;488;p31"/>
            <p:cNvSpPr txBox="1"/>
            <p:nvPr/>
          </p:nvSpPr>
          <p:spPr>
            <a:xfrm>
              <a:off x="2185874" y="9292003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489" name="Google Shape;489;p31"/>
          <p:cNvGrpSpPr/>
          <p:nvPr/>
        </p:nvGrpSpPr>
        <p:grpSpPr>
          <a:xfrm>
            <a:off x="6503298" y="8974805"/>
            <a:ext cx="2429700" cy="624998"/>
            <a:chOff x="6503298" y="8974805"/>
            <a:chExt cx="2429700" cy="624998"/>
          </a:xfrm>
        </p:grpSpPr>
        <p:sp>
          <p:nvSpPr>
            <p:cNvPr id="490" name="Google Shape;490;p31"/>
            <p:cNvSpPr txBox="1"/>
            <p:nvPr/>
          </p:nvSpPr>
          <p:spPr>
            <a:xfrm>
              <a:off x="6503298" y="8974805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491" name="Google Shape;491;p31"/>
            <p:cNvSpPr txBox="1"/>
            <p:nvPr/>
          </p:nvSpPr>
          <p:spPr>
            <a:xfrm>
              <a:off x="6503298" y="9292003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492" name="Google Shape;492;p31"/>
          <p:cNvGrpSpPr/>
          <p:nvPr/>
        </p:nvGrpSpPr>
        <p:grpSpPr>
          <a:xfrm>
            <a:off x="10823624" y="8974805"/>
            <a:ext cx="2429700" cy="624998"/>
            <a:chOff x="10823624" y="8974805"/>
            <a:chExt cx="2429700" cy="624998"/>
          </a:xfrm>
        </p:grpSpPr>
        <p:sp>
          <p:nvSpPr>
            <p:cNvPr id="493" name="Google Shape;493;p31"/>
            <p:cNvSpPr txBox="1"/>
            <p:nvPr/>
          </p:nvSpPr>
          <p:spPr>
            <a:xfrm>
              <a:off x="10823624" y="8974805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494" name="Google Shape;494;p31"/>
            <p:cNvSpPr txBox="1"/>
            <p:nvPr/>
          </p:nvSpPr>
          <p:spPr>
            <a:xfrm>
              <a:off x="10823624" y="9292003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495" name="Google Shape;495;p31"/>
          <p:cNvGrpSpPr/>
          <p:nvPr/>
        </p:nvGrpSpPr>
        <p:grpSpPr>
          <a:xfrm>
            <a:off x="15143950" y="8974805"/>
            <a:ext cx="2429700" cy="624998"/>
            <a:chOff x="15143950" y="8974805"/>
            <a:chExt cx="2429700" cy="624998"/>
          </a:xfrm>
        </p:grpSpPr>
        <p:sp>
          <p:nvSpPr>
            <p:cNvPr id="496" name="Google Shape;496;p31"/>
            <p:cNvSpPr txBox="1"/>
            <p:nvPr/>
          </p:nvSpPr>
          <p:spPr>
            <a:xfrm>
              <a:off x="15143950" y="8974805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497" name="Google Shape;497;p31"/>
            <p:cNvSpPr txBox="1"/>
            <p:nvPr/>
          </p:nvSpPr>
          <p:spPr>
            <a:xfrm>
              <a:off x="15143950" y="9292003"/>
              <a:ext cx="242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99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sp>
        <p:nvSpPr>
          <p:cNvPr id="498" name="Google Shape;498;p31"/>
          <p:cNvSpPr txBox="1"/>
          <p:nvPr/>
        </p:nvSpPr>
        <p:spPr>
          <a:xfrm>
            <a:off x="914400" y="1271587"/>
            <a:ext cx="12339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 TEAM MEMBERS PAGE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445463" y="4565933"/>
            <a:ext cx="1131411" cy="113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07453" y="4565933"/>
            <a:ext cx="1098142" cy="109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489963" y="4565933"/>
            <a:ext cx="1031605" cy="103160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914400" y="733425"/>
            <a:ext cx="10742100" cy="23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HOW TO USE THIS PRESENTATION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32450" y="7301874"/>
            <a:ext cx="4957500" cy="18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Click on the</a:t>
            </a:r>
            <a:r>
              <a:rPr lang="en-US" sz="2000" b="0" i="0" u="sng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 "Canva"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 button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under this presentation preview.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Start editing your presentation.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You need to sign in to your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Canva account.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1656475" y="7320927"/>
            <a:ext cx="46986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Export this design from Canva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as a </a:t>
            </a:r>
            <a:r>
              <a:rPr lang="en-US" sz="2000" b="0" i="0" u="sng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GoogleSlide template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This will provide you with all the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fonts used and elements used in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this presentation as listed on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page 27. Learn more on slide 4.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2259985" y="6473190"/>
            <a:ext cx="150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 panose="020B0604020202020204"/>
              <a:buNone/>
            </a:pPr>
            <a:r>
              <a:rPr lang="en-US" sz="29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CANVA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876775" y="7320927"/>
            <a:ext cx="4959600" cy="18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Export this design from Canva as a </a:t>
            </a:r>
            <a:r>
              <a:rPr lang="en-US" sz="2000" b="0" i="0" u="sng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PowerPoint template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. Open the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design in </a:t>
            </a:r>
            <a:r>
              <a:rPr lang="en-US" sz="2000" b="0" i="0" u="sng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Canva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This will provide you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with all the font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 used and elements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used in this presentation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as listed on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page 27. Learn more on slide 3.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280398" y="6473190"/>
            <a:ext cx="4152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 panose="020B0604020202020204"/>
              <a:buNone/>
            </a:pPr>
            <a:r>
              <a:rPr lang="en-US" sz="29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POWERPOINT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2696525" y="6473190"/>
            <a:ext cx="261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 panose="020B0604020202020204"/>
              <a:buNone/>
            </a:pPr>
            <a:r>
              <a:rPr lang="en-US" sz="29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GOOGLE SLIDES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2387762" y="6099554"/>
            <a:ext cx="1246814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7733117" y="6099554"/>
            <a:ext cx="1246814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13382359" y="6099554"/>
            <a:ext cx="1246814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" name="Google Shape;109;p14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10" name="Google Shape;110;p14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cxnSp>
        <p:nvCxnSpPr>
          <p:cNvPr id="112" name="Google Shape;112;p1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2"/>
          <p:cNvPicPr preferRelativeResize="0"/>
          <p:nvPr/>
        </p:nvPicPr>
        <p:blipFill rotWithShape="1">
          <a:blip r:embed="rId1"/>
          <a:srcRect l="18887" r="18886"/>
          <a:stretch>
            <a:fillRect/>
          </a:stretch>
        </p:blipFill>
        <p:spPr>
          <a:xfrm>
            <a:off x="8460692" y="479744"/>
            <a:ext cx="8703358" cy="932751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2"/>
          <p:cNvSpPr txBox="1"/>
          <p:nvPr/>
        </p:nvSpPr>
        <p:spPr>
          <a:xfrm>
            <a:off x="1028700" y="4046593"/>
            <a:ext cx="7247100" cy="23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 SECTION HEADER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505" name="Google Shape;505;p32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6" name="Google Shape;506;p32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07" name="Google Shape;507;p32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508" name="Google Shape;508;p32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3"/>
          <p:cNvPicPr preferRelativeResize="0"/>
          <p:nvPr/>
        </p:nvPicPr>
        <p:blipFill rotWithShape="1">
          <a:blip r:embed="rId1"/>
          <a:srcRect l="52511" r="3191"/>
          <a:stretch>
            <a:fillRect/>
          </a:stretch>
        </p:blipFill>
        <p:spPr>
          <a:xfrm>
            <a:off x="658613" y="698175"/>
            <a:ext cx="5905441" cy="88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3"/>
          <p:cNvPicPr preferRelativeResize="0"/>
          <p:nvPr/>
        </p:nvPicPr>
        <p:blipFill rotWithShape="1">
          <a:blip r:embed="rId2"/>
          <a:srcRect l="21097" r="21096"/>
          <a:stretch>
            <a:fillRect/>
          </a:stretch>
        </p:blipFill>
        <p:spPr>
          <a:xfrm>
            <a:off x="4194474" y="1932601"/>
            <a:ext cx="4949526" cy="64217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5" name="Google Shape;515;p33"/>
          <p:cNvGrpSpPr/>
          <p:nvPr/>
        </p:nvGrpSpPr>
        <p:grpSpPr>
          <a:xfrm>
            <a:off x="9144000" y="3816237"/>
            <a:ext cx="7539076" cy="2795646"/>
            <a:chOff x="9144000" y="3816237"/>
            <a:chExt cx="7539076" cy="2795646"/>
          </a:xfrm>
        </p:grpSpPr>
        <p:sp>
          <p:nvSpPr>
            <p:cNvPr id="516" name="Google Shape;516;p33"/>
            <p:cNvSpPr txBox="1"/>
            <p:nvPr/>
          </p:nvSpPr>
          <p:spPr>
            <a:xfrm>
              <a:off x="9144000" y="6304083"/>
              <a:ext cx="7539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517" name="Google Shape;517;p33"/>
            <p:cNvSpPr txBox="1"/>
            <p:nvPr/>
          </p:nvSpPr>
          <p:spPr>
            <a:xfrm>
              <a:off x="9144000" y="3816237"/>
              <a:ext cx="7539076" cy="231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 panose="020B0604020202020204"/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WRITE YOUR BIG TOPIC OR IDEA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cxnSp>
        <p:nvCxnSpPr>
          <p:cNvPr id="518" name="Google Shape;518;p33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9" name="Google Shape;519;p33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20" name="Google Shape;520;p33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521" name="Google Shape;521;p33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34"/>
          <p:cNvGrpSpPr/>
          <p:nvPr/>
        </p:nvGrpSpPr>
        <p:grpSpPr>
          <a:xfrm>
            <a:off x="12621343" y="-216991"/>
            <a:ext cx="5666657" cy="10503991"/>
            <a:chOff x="0" y="-57150"/>
            <a:chExt cx="1492453" cy="2766483"/>
          </a:xfrm>
        </p:grpSpPr>
        <p:sp>
          <p:nvSpPr>
            <p:cNvPr id="527" name="Google Shape;527;p34"/>
            <p:cNvSpPr/>
            <p:nvPr/>
          </p:nvSpPr>
          <p:spPr>
            <a:xfrm>
              <a:off x="0" y="0"/>
              <a:ext cx="1492453" cy="2709333"/>
            </a:xfrm>
            <a:custGeom>
              <a:avLst/>
              <a:gdLst/>
              <a:ahLst/>
              <a:cxnLst/>
              <a:rect l="l" t="t" r="r" b="b"/>
              <a:pathLst>
                <a:path w="1492453" h="2709333" extrusionOk="0">
                  <a:moveTo>
                    <a:pt x="0" y="0"/>
                  </a:moveTo>
                  <a:lnTo>
                    <a:pt x="1492453" y="0"/>
                  </a:lnTo>
                  <a:lnTo>
                    <a:pt x="14924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528" name="Google Shape;528;p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9" name="Google Shape;529;p34"/>
          <p:cNvPicPr preferRelativeResize="0"/>
          <p:nvPr/>
        </p:nvPicPr>
        <p:blipFill rotWithShape="1">
          <a:blip r:embed="rId1"/>
          <a:srcRect l="18375" t="1989" r="19893"/>
          <a:stretch>
            <a:fillRect/>
          </a:stretch>
        </p:blipFill>
        <p:spPr>
          <a:xfrm>
            <a:off x="9998049" y="1281161"/>
            <a:ext cx="7161238" cy="7724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34"/>
          <p:cNvGrpSpPr/>
          <p:nvPr/>
        </p:nvGrpSpPr>
        <p:grpSpPr>
          <a:xfrm>
            <a:off x="-870796" y="3388302"/>
            <a:ext cx="10014796" cy="3035574"/>
            <a:chOff x="0" y="0"/>
            <a:chExt cx="13353062" cy="4047432"/>
          </a:xfrm>
        </p:grpSpPr>
        <p:cxnSp>
          <p:nvCxnSpPr>
            <p:cNvPr id="531" name="Google Shape;531;p34"/>
            <p:cNvCxnSpPr/>
            <p:nvPr/>
          </p:nvCxnSpPr>
          <p:spPr>
            <a:xfrm>
              <a:off x="0" y="0"/>
              <a:ext cx="12557664" cy="0"/>
            </a:xfrm>
            <a:prstGeom prst="straightConnector1">
              <a:avLst/>
            </a:prstGeom>
            <a:noFill/>
            <a:ln w="38100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2" name="Google Shape;532;p34"/>
            <p:cNvCxnSpPr/>
            <p:nvPr/>
          </p:nvCxnSpPr>
          <p:spPr>
            <a:xfrm>
              <a:off x="0" y="4047432"/>
              <a:ext cx="12557664" cy="0"/>
            </a:xfrm>
            <a:prstGeom prst="straightConnector1">
              <a:avLst/>
            </a:prstGeom>
            <a:noFill/>
            <a:ln w="38100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3" name="Google Shape;533;p34"/>
            <p:cNvSpPr txBox="1"/>
            <p:nvPr/>
          </p:nvSpPr>
          <p:spPr>
            <a:xfrm>
              <a:off x="2532662" y="601528"/>
              <a:ext cx="10820400" cy="30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 panose="020B0604020202020204"/>
                <a:buNone/>
              </a:pPr>
              <a:r>
                <a:rPr lang="en-US" sz="6500" b="0" i="0" u="none" strike="noStrike" cap="none">
                  <a:solidFill>
                    <a:srgbClr val="EBE8E2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WRITE YOUR BIG TOPIC OR IDEA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cxnSp>
        <p:nvCxnSpPr>
          <p:cNvPr id="534" name="Google Shape;534;p3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5" name="Google Shape;535;p34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36" name="Google Shape;536;p34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537" name="Google Shape;537;p34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35"/>
          <p:cNvGrpSpPr/>
          <p:nvPr/>
        </p:nvGrpSpPr>
        <p:grpSpPr>
          <a:xfrm>
            <a:off x="0" y="8693598"/>
            <a:ext cx="18287996" cy="3303087"/>
            <a:chOff x="0" y="-57150"/>
            <a:chExt cx="4816592" cy="869950"/>
          </a:xfrm>
        </p:grpSpPr>
        <p:sp>
          <p:nvSpPr>
            <p:cNvPr id="543" name="Google Shape;543;p35"/>
            <p:cNvSpPr/>
            <p:nvPr/>
          </p:nvSpPr>
          <p:spPr>
            <a:xfrm>
              <a:off x="0" y="0"/>
              <a:ext cx="4816592" cy="362512"/>
            </a:xfrm>
            <a:custGeom>
              <a:avLst/>
              <a:gdLst/>
              <a:ahLst/>
              <a:cxnLst/>
              <a:rect l="l" t="t" r="r" b="b"/>
              <a:pathLst>
                <a:path w="4816592" h="36251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362512"/>
                  </a:lnTo>
                  <a:lnTo>
                    <a:pt x="0" y="362512"/>
                  </a:lnTo>
                  <a:close/>
                </a:path>
              </a:pathLst>
            </a:custGeom>
            <a:solidFill>
              <a:srgbClr val="CFC9BD"/>
            </a:solidFill>
            <a:ln>
              <a:noFill/>
            </a:ln>
          </p:spPr>
        </p:sp>
        <p:sp>
          <p:nvSpPr>
            <p:cNvPr id="544" name="Google Shape;544;p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5" name="Google Shape;545;p35"/>
          <p:cNvPicPr preferRelativeResize="0"/>
          <p:nvPr/>
        </p:nvPicPr>
        <p:blipFill rotWithShape="1">
          <a:blip r:embed="rId1"/>
          <a:srcRect t="43182" b="9670"/>
          <a:stretch>
            <a:fillRect/>
          </a:stretch>
        </p:blipFill>
        <p:spPr>
          <a:xfrm>
            <a:off x="0" y="3198638"/>
            <a:ext cx="18288000" cy="571195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688427" y="399569"/>
            <a:ext cx="14924400" cy="2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67"/>
              <a:buFont typeface="Arial" panose="020B0604020202020204"/>
              <a:buNone/>
            </a:pPr>
            <a:r>
              <a:rPr lang="en-US" sz="14965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123,456,789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547" name="Google Shape;547;p35"/>
          <p:cNvGrpSpPr/>
          <p:nvPr/>
        </p:nvGrpSpPr>
        <p:grpSpPr>
          <a:xfrm>
            <a:off x="10901924" y="8394254"/>
            <a:ext cx="5448000" cy="3303088"/>
            <a:chOff x="0" y="-289322"/>
            <a:chExt cx="7264000" cy="4404120"/>
          </a:xfrm>
        </p:grpSpPr>
        <p:grpSp>
          <p:nvGrpSpPr>
            <p:cNvPr id="548" name="Google Shape;548;p35"/>
            <p:cNvGrpSpPr/>
            <p:nvPr/>
          </p:nvGrpSpPr>
          <p:grpSpPr>
            <a:xfrm>
              <a:off x="0" y="-289322"/>
              <a:ext cx="7264000" cy="4404120"/>
              <a:chOff x="0" y="-57150"/>
              <a:chExt cx="1434864" cy="869950"/>
            </a:xfrm>
          </p:grpSpPr>
          <p:sp>
            <p:nvSpPr>
              <p:cNvPr id="549" name="Google Shape;549;p35"/>
              <p:cNvSpPr/>
              <p:nvPr/>
            </p:nvSpPr>
            <p:spPr>
              <a:xfrm>
                <a:off x="0" y="0"/>
                <a:ext cx="1434864" cy="152662"/>
              </a:xfrm>
              <a:custGeom>
                <a:avLst/>
                <a:gdLst/>
                <a:ahLst/>
                <a:cxnLst/>
                <a:rect l="l" t="t" r="r" b="b"/>
                <a:pathLst>
                  <a:path w="1434864" h="152662" extrusionOk="0">
                    <a:moveTo>
                      <a:pt x="0" y="0"/>
                    </a:moveTo>
                    <a:lnTo>
                      <a:pt x="1434864" y="0"/>
                    </a:lnTo>
                    <a:lnTo>
                      <a:pt x="1434864" y="152662"/>
                    </a:lnTo>
                    <a:lnTo>
                      <a:pt x="0" y="1526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50" name="Google Shape;550;p3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1" name="Google Shape;551;p35"/>
            <p:cNvSpPr txBox="1"/>
            <p:nvPr/>
          </p:nvSpPr>
          <p:spPr>
            <a:xfrm>
              <a:off x="321838" y="126075"/>
              <a:ext cx="66204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the featured statistic.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cxnSp>
        <p:nvCxnSpPr>
          <p:cNvPr id="552" name="Google Shape;552;p3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3" name="Google Shape;553;p35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54" name="Google Shape;554;p35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555" name="Google Shape;555;p35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36"/>
          <p:cNvGrpSpPr/>
          <p:nvPr/>
        </p:nvGrpSpPr>
        <p:grpSpPr>
          <a:xfrm>
            <a:off x="10648363" y="4926509"/>
            <a:ext cx="7639637" cy="5360491"/>
            <a:chOff x="0" y="-57150"/>
            <a:chExt cx="2012085" cy="1411817"/>
          </a:xfrm>
        </p:grpSpPr>
        <p:sp>
          <p:nvSpPr>
            <p:cNvPr id="561" name="Google Shape;561;p36"/>
            <p:cNvSpPr/>
            <p:nvPr/>
          </p:nvSpPr>
          <p:spPr>
            <a:xfrm>
              <a:off x="0" y="0"/>
              <a:ext cx="2012085" cy="1354667"/>
            </a:xfrm>
            <a:custGeom>
              <a:avLst/>
              <a:gdLst/>
              <a:ahLst/>
              <a:cxnLst/>
              <a:rect l="l" t="t" r="r" b="b"/>
              <a:pathLst>
                <a:path w="2012085" h="1354667" extrusionOk="0">
                  <a:moveTo>
                    <a:pt x="0" y="0"/>
                  </a:moveTo>
                  <a:lnTo>
                    <a:pt x="2012085" y="0"/>
                  </a:lnTo>
                  <a:lnTo>
                    <a:pt x="2012085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62" name="Google Shape;562;p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3" name="Google Shape;563;p36"/>
          <p:cNvPicPr preferRelativeResize="0"/>
          <p:nvPr/>
        </p:nvPicPr>
        <p:blipFill rotWithShape="1">
          <a:blip r:embed="rId1"/>
          <a:srcRect t="27557" b="27557"/>
          <a:stretch>
            <a:fillRect/>
          </a:stretch>
        </p:blipFill>
        <p:spPr>
          <a:xfrm>
            <a:off x="10648363" y="0"/>
            <a:ext cx="763963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36"/>
          <p:cNvCxnSpPr/>
          <p:nvPr/>
        </p:nvCxnSpPr>
        <p:spPr>
          <a:xfrm>
            <a:off x="-439453" y="5143500"/>
            <a:ext cx="11184836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5" name="Google Shape;565;p36"/>
          <p:cNvGrpSpPr/>
          <p:nvPr/>
        </p:nvGrpSpPr>
        <p:grpSpPr>
          <a:xfrm>
            <a:off x="1085939" y="1514057"/>
            <a:ext cx="8476475" cy="1908159"/>
            <a:chOff x="0" y="-104775"/>
            <a:chExt cx="11301966" cy="2544212"/>
          </a:xfrm>
        </p:grpSpPr>
        <p:sp>
          <p:nvSpPr>
            <p:cNvPr id="566" name="Google Shape;566;p36"/>
            <p:cNvSpPr txBox="1"/>
            <p:nvPr/>
          </p:nvSpPr>
          <p:spPr>
            <a:xfrm>
              <a:off x="385266" y="-104775"/>
              <a:ext cx="109167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 panose="020B0604020202020204"/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2 OUT OF 5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567" name="Google Shape;567;p36"/>
            <p:cNvSpPr txBox="1"/>
            <p:nvPr/>
          </p:nvSpPr>
          <p:spPr>
            <a:xfrm>
              <a:off x="0" y="2029037"/>
              <a:ext cx="11301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the featured statistic.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568" name="Google Shape;568;p36"/>
          <p:cNvGrpSpPr/>
          <p:nvPr/>
        </p:nvGrpSpPr>
        <p:grpSpPr>
          <a:xfrm>
            <a:off x="1085939" y="6766693"/>
            <a:ext cx="8476425" cy="1907241"/>
            <a:chOff x="0" y="-104775"/>
            <a:chExt cx="11301900" cy="2542987"/>
          </a:xfrm>
        </p:grpSpPr>
        <p:sp>
          <p:nvSpPr>
            <p:cNvPr id="569" name="Google Shape;569;p36"/>
            <p:cNvSpPr txBox="1"/>
            <p:nvPr/>
          </p:nvSpPr>
          <p:spPr>
            <a:xfrm>
              <a:off x="0" y="-104775"/>
              <a:ext cx="113019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 panose="020B0604020202020204"/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12 MILLION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570" name="Google Shape;570;p36"/>
            <p:cNvSpPr txBox="1"/>
            <p:nvPr/>
          </p:nvSpPr>
          <p:spPr>
            <a:xfrm>
              <a:off x="0" y="2027812"/>
              <a:ext cx="11301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the featured statistic.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571" name="Google Shape;571;p36"/>
          <p:cNvGrpSpPr/>
          <p:nvPr/>
        </p:nvGrpSpPr>
        <p:grpSpPr>
          <a:xfrm>
            <a:off x="11212129" y="6939729"/>
            <a:ext cx="6512176" cy="1909511"/>
            <a:chOff x="0" y="-104775"/>
            <a:chExt cx="8682900" cy="2546014"/>
          </a:xfrm>
        </p:grpSpPr>
        <p:sp>
          <p:nvSpPr>
            <p:cNvPr id="572" name="Google Shape;572;p36"/>
            <p:cNvSpPr txBox="1"/>
            <p:nvPr/>
          </p:nvSpPr>
          <p:spPr>
            <a:xfrm>
              <a:off x="0" y="-104775"/>
              <a:ext cx="8682900" cy="133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 panose="020B0604020202020204"/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95%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573" name="Google Shape;573;p36"/>
            <p:cNvSpPr txBox="1"/>
            <p:nvPr/>
          </p:nvSpPr>
          <p:spPr>
            <a:xfrm>
              <a:off x="0" y="2030839"/>
              <a:ext cx="8682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the featured statistic.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7"/>
          <p:cNvPicPr preferRelativeResize="0"/>
          <p:nvPr/>
        </p:nvPicPr>
        <p:blipFill rotWithShape="1">
          <a:blip r:embed="rId1"/>
          <a:srcRect t="21149" b="36908"/>
          <a:stretch>
            <a:fillRect/>
          </a:stretch>
        </p:blipFill>
        <p:spPr>
          <a:xfrm>
            <a:off x="1028700" y="2870231"/>
            <a:ext cx="16230600" cy="51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7"/>
          <p:cNvSpPr txBox="1"/>
          <p:nvPr/>
        </p:nvSpPr>
        <p:spPr>
          <a:xfrm>
            <a:off x="2303344" y="658992"/>
            <a:ext cx="136812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604020202020204"/>
              <a:buNone/>
            </a:pPr>
            <a:r>
              <a:rPr lang="en-US" sz="10000" b="0" i="0" u="none" strike="noStrike" cap="none">
                <a:solidFill>
                  <a:srgbClr val="EBE8E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580" name="Google Shape;580;p37"/>
          <p:cNvSpPr txBox="1"/>
          <p:nvPr/>
        </p:nvSpPr>
        <p:spPr>
          <a:xfrm>
            <a:off x="2303344" y="8934450"/>
            <a:ext cx="136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EBE8E2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Write a closing statement or call-to-action here.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grpSp>
        <p:nvGrpSpPr>
          <p:cNvPr id="581" name="Google Shape;581;p3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82" name="Google Shape;582;p3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EFF0F2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EFF0F2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583" name="Google Shape;583;p3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EFF0F2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EFF0F2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38"/>
          <p:cNvGrpSpPr/>
          <p:nvPr/>
        </p:nvGrpSpPr>
        <p:grpSpPr>
          <a:xfrm>
            <a:off x="2507764" y="3882747"/>
            <a:ext cx="13272524" cy="2794199"/>
            <a:chOff x="2507764" y="3882747"/>
            <a:chExt cx="13272524" cy="2794199"/>
          </a:xfrm>
        </p:grpSpPr>
        <p:sp>
          <p:nvSpPr>
            <p:cNvPr id="589" name="Google Shape;589;p38"/>
            <p:cNvSpPr/>
            <p:nvPr/>
          </p:nvSpPr>
          <p:spPr>
            <a:xfrm>
              <a:off x="7253639" y="6229783"/>
              <a:ext cx="3781345" cy="447163"/>
            </a:xfrm>
            <a:custGeom>
              <a:avLst/>
              <a:gdLst/>
              <a:ahLst/>
              <a:cxnLst/>
              <a:rect l="l" t="t" r="r" b="b"/>
              <a:pathLst>
                <a:path w="995746" h="117752" extrusionOk="0">
                  <a:moveTo>
                    <a:pt x="0" y="0"/>
                  </a:moveTo>
                  <a:lnTo>
                    <a:pt x="995746" y="0"/>
                  </a:lnTo>
                  <a:lnTo>
                    <a:pt x="995746" y="117752"/>
                  </a:lnTo>
                  <a:lnTo>
                    <a:pt x="0" y="1177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90" name="Google Shape;590;p38"/>
            <p:cNvSpPr/>
            <p:nvPr/>
          </p:nvSpPr>
          <p:spPr>
            <a:xfrm>
              <a:off x="5404793" y="5318852"/>
              <a:ext cx="7478413" cy="447088"/>
            </a:xfrm>
            <a:custGeom>
              <a:avLst/>
              <a:gdLst/>
              <a:ahLst/>
              <a:cxnLst/>
              <a:rect l="l" t="t" r="r" b="b"/>
              <a:pathLst>
                <a:path w="1969623" h="117752" extrusionOk="0">
                  <a:moveTo>
                    <a:pt x="0" y="0"/>
                  </a:moveTo>
                  <a:lnTo>
                    <a:pt x="1969623" y="0"/>
                  </a:lnTo>
                  <a:lnTo>
                    <a:pt x="1969623" y="117752"/>
                  </a:lnTo>
                  <a:lnTo>
                    <a:pt x="0" y="1177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91" name="Google Shape;591;p38"/>
            <p:cNvSpPr txBox="1"/>
            <p:nvPr/>
          </p:nvSpPr>
          <p:spPr>
            <a:xfrm>
              <a:off x="5639425" y="5328377"/>
              <a:ext cx="7009200" cy="13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 panose="020B0604020202020204"/>
                <a:buNone/>
              </a:pPr>
              <a:r>
                <a:rPr lang="en-US" sz="2505" b="0" i="0" u="none" strike="noStrike" cap="none">
                  <a:solidFill>
                    <a:srgbClr val="EBE8E2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SlidesCarnival for the presentation template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  <a:p>
              <a:pPr marL="0" marR="0" lvl="0" indent="0" algn="ct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 panose="020B0604020202020204"/>
                <a:buNone/>
              </a:pPr>
              <a:r>
                <a:rPr lang="en-US" sz="2505" b="0" i="0" u="none" strike="noStrike" cap="none">
                  <a:solidFill>
                    <a:srgbClr val="EBE8E2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Pexels for the photos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592" name="Google Shape;592;p38"/>
            <p:cNvSpPr txBox="1"/>
            <p:nvPr/>
          </p:nvSpPr>
          <p:spPr>
            <a:xfrm>
              <a:off x="2507764" y="3882747"/>
              <a:ext cx="13272524" cy="94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 panose="020B0604020202020204"/>
                <a:buNone/>
              </a:pPr>
              <a:r>
                <a:rPr lang="en-US" sz="2505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This presentation template is free for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 panose="020B0604020202020204"/>
                <a:buNone/>
              </a:pPr>
              <a:r>
                <a:rPr lang="en-US" sz="2505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everyone to use thanks to the following: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sp>
        <p:nvSpPr>
          <p:cNvPr id="593" name="Google Shape;593;p38"/>
          <p:cNvSpPr txBox="1"/>
          <p:nvPr/>
        </p:nvSpPr>
        <p:spPr>
          <a:xfrm>
            <a:off x="5964906" y="8745473"/>
            <a:ext cx="6358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 panose="020B0604020202020204"/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Happy designing! 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594" name="Google Shape;594;p38"/>
          <p:cNvSpPr txBox="1"/>
          <p:nvPr/>
        </p:nvSpPr>
        <p:spPr>
          <a:xfrm>
            <a:off x="5137396" y="1230131"/>
            <a:ext cx="8013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CREDITS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595" name="Google Shape;595;p38"/>
          <p:cNvCxnSpPr/>
          <p:nvPr/>
        </p:nvCxnSpPr>
        <p:spPr>
          <a:xfrm>
            <a:off x="1779212" y="1774463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38"/>
          <p:cNvCxnSpPr/>
          <p:nvPr/>
        </p:nvCxnSpPr>
        <p:spPr>
          <a:xfrm>
            <a:off x="1779212" y="1028700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7" name="Google Shape;597;p3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8" name="Google Shape;598;p3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599" name="Google Shape;599;p3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600" name="Google Shape;600;p3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5" name="Google Shape;605;p39"/>
          <p:cNvCxnSpPr/>
          <p:nvPr/>
        </p:nvCxnSpPr>
        <p:spPr>
          <a:xfrm>
            <a:off x="1779212" y="1774463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6" name="Google Shape;606;p39"/>
          <p:cNvCxnSpPr/>
          <p:nvPr/>
        </p:nvCxnSpPr>
        <p:spPr>
          <a:xfrm>
            <a:off x="1779212" y="1028700"/>
            <a:ext cx="147295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7" name="Google Shape;607;p39"/>
          <p:cNvSpPr txBox="1"/>
          <p:nvPr/>
        </p:nvSpPr>
        <p:spPr>
          <a:xfrm>
            <a:off x="2383368" y="3257147"/>
            <a:ext cx="133236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3"/>
              <a:buFont typeface="Arial" panose="020B0604020202020204"/>
              <a:buNone/>
            </a:pPr>
            <a:r>
              <a:rPr lang="en-US" sz="2505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This presentation template uses the following free fonts: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608" name="Google Shape;608;p39"/>
          <p:cNvGrpSpPr/>
          <p:nvPr/>
        </p:nvGrpSpPr>
        <p:grpSpPr>
          <a:xfrm>
            <a:off x="3971703" y="4428772"/>
            <a:ext cx="2532711" cy="2544064"/>
            <a:chOff x="3971703" y="4428772"/>
            <a:chExt cx="2532711" cy="2544064"/>
          </a:xfrm>
        </p:grpSpPr>
        <p:sp>
          <p:nvSpPr>
            <p:cNvPr id="609" name="Google Shape;609;p39"/>
            <p:cNvSpPr/>
            <p:nvPr/>
          </p:nvSpPr>
          <p:spPr>
            <a:xfrm>
              <a:off x="3971703" y="4428772"/>
              <a:ext cx="2532711" cy="2544064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10" name="Google Shape;610;p39"/>
            <p:cNvCxnSpPr/>
            <p:nvPr/>
          </p:nvCxnSpPr>
          <p:spPr>
            <a:xfrm>
              <a:off x="5087404" y="5686450"/>
              <a:ext cx="301180" cy="0"/>
            </a:xfrm>
            <a:prstGeom prst="straightConnector1">
              <a:avLst/>
            </a:prstGeom>
            <a:noFill/>
            <a:ln w="28575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1" name="Google Shape;611;p39"/>
            <p:cNvSpPr txBox="1"/>
            <p:nvPr/>
          </p:nvSpPr>
          <p:spPr>
            <a:xfrm>
              <a:off x="4323869" y="5112696"/>
              <a:ext cx="18282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 panose="020B0604020202020204"/>
                <a:buNone/>
              </a:pPr>
              <a:r>
                <a:rPr lang="en-US" sz="2505" b="0" i="0" u="none" strike="noStrike" cap="none">
                  <a:solidFill>
                    <a:srgbClr val="EBE8E2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Titles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612" name="Google Shape;612;p39"/>
            <p:cNvSpPr txBox="1"/>
            <p:nvPr/>
          </p:nvSpPr>
          <p:spPr>
            <a:xfrm>
              <a:off x="4323869" y="5769794"/>
              <a:ext cx="18282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Merriweather</a:t>
              </a:r>
              <a:endParaRPr sz="12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613" name="Google Shape;613;p39"/>
          <p:cNvGrpSpPr/>
          <p:nvPr/>
        </p:nvGrpSpPr>
        <p:grpSpPr>
          <a:xfrm>
            <a:off x="7877709" y="4428772"/>
            <a:ext cx="2532550" cy="2543901"/>
            <a:chOff x="7877709" y="4428772"/>
            <a:chExt cx="2532550" cy="2543901"/>
          </a:xfrm>
        </p:grpSpPr>
        <p:sp>
          <p:nvSpPr>
            <p:cNvPr id="614" name="Google Shape;614;p39"/>
            <p:cNvSpPr/>
            <p:nvPr/>
          </p:nvSpPr>
          <p:spPr>
            <a:xfrm>
              <a:off x="7877709" y="4428772"/>
              <a:ext cx="2532550" cy="2543901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5" name="Google Shape;615;p39"/>
            <p:cNvSpPr txBox="1"/>
            <p:nvPr/>
          </p:nvSpPr>
          <p:spPr>
            <a:xfrm>
              <a:off x="8110526" y="4488395"/>
              <a:ext cx="2066920" cy="22457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16" name="Google Shape;616;p39"/>
            <p:cNvCxnSpPr/>
            <p:nvPr/>
          </p:nvCxnSpPr>
          <p:spPr>
            <a:xfrm>
              <a:off x="8993410" y="5686450"/>
              <a:ext cx="301180" cy="0"/>
            </a:xfrm>
            <a:prstGeom prst="straightConnector1">
              <a:avLst/>
            </a:prstGeom>
            <a:noFill/>
            <a:ln w="38100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7" name="Google Shape;617;p39"/>
            <p:cNvSpPr txBox="1"/>
            <p:nvPr/>
          </p:nvSpPr>
          <p:spPr>
            <a:xfrm>
              <a:off x="8229875" y="5112696"/>
              <a:ext cx="18282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 panose="020B0604020202020204"/>
                <a:buNone/>
              </a:pPr>
              <a:r>
                <a:rPr lang="en-US" sz="2505" b="0" i="0" u="none" strike="noStrike" cap="none">
                  <a:solidFill>
                    <a:srgbClr val="EBE8E2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Headers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618" name="Google Shape;618;p39"/>
            <p:cNvSpPr txBox="1"/>
            <p:nvPr/>
          </p:nvSpPr>
          <p:spPr>
            <a:xfrm>
              <a:off x="8229875" y="5769794"/>
              <a:ext cx="18282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Merriweather</a:t>
              </a:r>
              <a:endParaRPr sz="1800" b="0" i="0" u="none" strike="noStrike" cap="none">
                <a:solidFill>
                  <a:srgbClr val="EBE8E2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619" name="Google Shape;619;p39"/>
          <p:cNvGrpSpPr/>
          <p:nvPr/>
        </p:nvGrpSpPr>
        <p:grpSpPr>
          <a:xfrm>
            <a:off x="11778040" y="4428772"/>
            <a:ext cx="2703600" cy="2543931"/>
            <a:chOff x="11778040" y="4428772"/>
            <a:chExt cx="2703600" cy="2543931"/>
          </a:xfrm>
        </p:grpSpPr>
        <p:sp>
          <p:nvSpPr>
            <p:cNvPr id="620" name="Google Shape;620;p39"/>
            <p:cNvSpPr/>
            <p:nvPr/>
          </p:nvSpPr>
          <p:spPr>
            <a:xfrm>
              <a:off x="11863607" y="4428772"/>
              <a:ext cx="2532578" cy="2543931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1" name="Google Shape;621;p39"/>
            <p:cNvSpPr txBox="1"/>
            <p:nvPr/>
          </p:nvSpPr>
          <p:spPr>
            <a:xfrm>
              <a:off x="12096426" y="4488395"/>
              <a:ext cx="2066943" cy="2245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2" name="Google Shape;622;p39"/>
            <p:cNvCxnSpPr/>
            <p:nvPr/>
          </p:nvCxnSpPr>
          <p:spPr>
            <a:xfrm>
              <a:off x="12979309" y="5686450"/>
              <a:ext cx="301180" cy="0"/>
            </a:xfrm>
            <a:prstGeom prst="straightConnector1">
              <a:avLst/>
            </a:prstGeom>
            <a:noFill/>
            <a:ln w="38100" cap="flat" cmpd="sng">
              <a:solidFill>
                <a:srgbClr val="EBE8E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3" name="Google Shape;623;p39"/>
            <p:cNvSpPr txBox="1"/>
            <p:nvPr/>
          </p:nvSpPr>
          <p:spPr>
            <a:xfrm>
              <a:off x="11954203" y="5112696"/>
              <a:ext cx="23514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3"/>
                <a:buFont typeface="Arial" panose="020B0604020202020204"/>
                <a:buNone/>
              </a:pPr>
              <a:r>
                <a:rPr lang="en-US" sz="2505" b="0" i="0" u="none" strike="noStrike" cap="none">
                  <a:solidFill>
                    <a:srgbClr val="EBE8E2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Body Copy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624" name="Google Shape;624;p39"/>
            <p:cNvSpPr txBox="1"/>
            <p:nvPr/>
          </p:nvSpPr>
          <p:spPr>
            <a:xfrm>
              <a:off x="11778040" y="5769794"/>
              <a:ext cx="27036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EBE8E2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Alegreya Sans Medium</a:t>
              </a:r>
              <a:endParaRPr sz="12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sp>
        <p:nvSpPr>
          <p:cNvPr id="625" name="Google Shape;625;p39"/>
          <p:cNvSpPr txBox="1"/>
          <p:nvPr/>
        </p:nvSpPr>
        <p:spPr>
          <a:xfrm>
            <a:off x="1885950" y="8286275"/>
            <a:ext cx="1451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You can find these fonts online too. Happy designing! </a:t>
            </a:r>
            <a:endParaRPr sz="25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626" name="Google Shape;626;p39"/>
          <p:cNvSpPr txBox="1"/>
          <p:nvPr/>
        </p:nvSpPr>
        <p:spPr>
          <a:xfrm>
            <a:off x="5137396" y="1230131"/>
            <a:ext cx="8013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FONTS IN THIS PRESENTATION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627" name="Google Shape;627;p39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8" name="Google Shape;628;p39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629" name="Google Shape;629;p39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630" name="Google Shape;630;p39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40"/>
          <p:cNvGrpSpPr/>
          <p:nvPr/>
        </p:nvGrpSpPr>
        <p:grpSpPr>
          <a:xfrm>
            <a:off x="6329932" y="1606369"/>
            <a:ext cx="4539223" cy="1539000"/>
            <a:chOff x="0" y="0"/>
            <a:chExt cx="6052297" cy="2052000"/>
          </a:xfrm>
        </p:grpSpPr>
        <p:sp>
          <p:nvSpPr>
            <p:cNvPr id="636" name="Google Shape;636;p40"/>
            <p:cNvSpPr txBox="1"/>
            <p:nvPr/>
          </p:nvSpPr>
          <p:spPr>
            <a:xfrm>
              <a:off x="0" y="0"/>
              <a:ext cx="15657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99"/>
                <a:buFont typeface="Arial" panose="020B0604020202020204"/>
                <a:buNone/>
              </a:pPr>
              <a:r>
                <a:rPr lang="en-US" sz="10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S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637" name="Google Shape;637;p40"/>
            <p:cNvSpPr txBox="1"/>
            <p:nvPr/>
          </p:nvSpPr>
          <p:spPr>
            <a:xfrm>
              <a:off x="1565797" y="796925"/>
              <a:ext cx="4486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STRENGTHS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638" name="Google Shape;638;p40"/>
          <p:cNvGrpSpPr/>
          <p:nvPr/>
        </p:nvGrpSpPr>
        <p:grpSpPr>
          <a:xfrm>
            <a:off x="6329932" y="5936915"/>
            <a:ext cx="4539223" cy="1539000"/>
            <a:chOff x="0" y="0"/>
            <a:chExt cx="6052297" cy="2052000"/>
          </a:xfrm>
        </p:grpSpPr>
        <p:sp>
          <p:nvSpPr>
            <p:cNvPr id="639" name="Google Shape;639;p40"/>
            <p:cNvSpPr txBox="1"/>
            <p:nvPr/>
          </p:nvSpPr>
          <p:spPr>
            <a:xfrm>
              <a:off x="0" y="0"/>
              <a:ext cx="15657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99"/>
                <a:buFont typeface="Arial" panose="020B0604020202020204"/>
                <a:buNone/>
              </a:pPr>
              <a:r>
                <a:rPr lang="en-US" sz="10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O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640" name="Google Shape;640;p40"/>
            <p:cNvSpPr txBox="1"/>
            <p:nvPr/>
          </p:nvSpPr>
          <p:spPr>
            <a:xfrm>
              <a:off x="1565797" y="796925"/>
              <a:ext cx="4486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OPPORTUNITIES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641" name="Google Shape;641;p40"/>
          <p:cNvGrpSpPr/>
          <p:nvPr/>
        </p:nvGrpSpPr>
        <p:grpSpPr>
          <a:xfrm>
            <a:off x="12071592" y="1606369"/>
            <a:ext cx="5041611" cy="1539000"/>
            <a:chOff x="0" y="0"/>
            <a:chExt cx="6722148" cy="2052000"/>
          </a:xfrm>
        </p:grpSpPr>
        <p:sp>
          <p:nvSpPr>
            <p:cNvPr id="642" name="Google Shape;642;p40"/>
            <p:cNvSpPr txBox="1"/>
            <p:nvPr/>
          </p:nvSpPr>
          <p:spPr>
            <a:xfrm>
              <a:off x="0" y="0"/>
              <a:ext cx="18291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99"/>
                <a:buFont typeface="Arial" panose="020B0604020202020204"/>
                <a:buNone/>
              </a:pPr>
              <a:r>
                <a:rPr lang="en-US" sz="10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W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643" name="Google Shape;643;p40"/>
            <p:cNvSpPr txBox="1"/>
            <p:nvPr/>
          </p:nvSpPr>
          <p:spPr>
            <a:xfrm>
              <a:off x="2235648" y="796925"/>
              <a:ext cx="4486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WEAKNESSES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644" name="Google Shape;644;p40"/>
          <p:cNvGrpSpPr/>
          <p:nvPr/>
        </p:nvGrpSpPr>
        <p:grpSpPr>
          <a:xfrm>
            <a:off x="12071592" y="5936915"/>
            <a:ext cx="4512781" cy="1539000"/>
            <a:chOff x="0" y="0"/>
            <a:chExt cx="6017041" cy="2052000"/>
          </a:xfrm>
        </p:grpSpPr>
        <p:sp>
          <p:nvSpPr>
            <p:cNvPr id="645" name="Google Shape;645;p40"/>
            <p:cNvSpPr txBox="1"/>
            <p:nvPr/>
          </p:nvSpPr>
          <p:spPr>
            <a:xfrm>
              <a:off x="0" y="0"/>
              <a:ext cx="18291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999"/>
                <a:buFont typeface="Arial" panose="020B0604020202020204"/>
                <a:buNone/>
              </a:pPr>
              <a:r>
                <a:rPr lang="en-US" sz="10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646" name="Google Shape;646;p40"/>
            <p:cNvSpPr txBox="1"/>
            <p:nvPr/>
          </p:nvSpPr>
          <p:spPr>
            <a:xfrm>
              <a:off x="1530541" y="796925"/>
              <a:ext cx="4486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THREATS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sp>
        <p:nvSpPr>
          <p:cNvPr id="647" name="Google Shape;647;p40"/>
          <p:cNvSpPr txBox="1"/>
          <p:nvPr/>
        </p:nvSpPr>
        <p:spPr>
          <a:xfrm>
            <a:off x="6041681" y="3247774"/>
            <a:ext cx="43656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0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 panose="00000600000000000000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What are you doing well? 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431800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 panose="00000600000000000000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What sets you apart?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431800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 panose="00000600000000000000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What are your good qualities?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648" name="Google Shape;648;p40"/>
          <p:cNvSpPr txBox="1"/>
          <p:nvPr/>
        </p:nvSpPr>
        <p:spPr>
          <a:xfrm>
            <a:off x="6041681" y="7578320"/>
            <a:ext cx="43656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0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 panose="00000600000000000000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What are your goals? 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431800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 panose="00000600000000000000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Are demands shifting?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431800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 panose="00000600000000000000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How can it be improved?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649" name="Google Shape;649;p40"/>
          <p:cNvSpPr txBox="1"/>
          <p:nvPr/>
        </p:nvSpPr>
        <p:spPr>
          <a:xfrm>
            <a:off x="11783341" y="3247774"/>
            <a:ext cx="43656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0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 panose="00000600000000000000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Where do you need to improve? 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431800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 panose="00000600000000000000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Are resources adequate?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431800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 panose="00000600000000000000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What do others do better than you?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650" name="Google Shape;650;p40"/>
          <p:cNvSpPr txBox="1"/>
          <p:nvPr/>
        </p:nvSpPr>
        <p:spPr>
          <a:xfrm>
            <a:off x="11783341" y="7578320"/>
            <a:ext cx="4801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0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 panose="00000600000000000000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What are the blockers you're facing? 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431800" marR="0" lvl="1" indent="-215900" algn="l" rtl="0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legreya Sans Medium" panose="00000600000000000000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What are factors outside of your control?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cxnSp>
        <p:nvCxnSpPr>
          <p:cNvPr id="651" name="Google Shape;651;p40"/>
          <p:cNvCxnSpPr/>
          <p:nvPr/>
        </p:nvCxnSpPr>
        <p:spPr>
          <a:xfrm>
            <a:off x="6329932" y="3095374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2" name="Google Shape;652;p40"/>
          <p:cNvCxnSpPr/>
          <p:nvPr/>
        </p:nvCxnSpPr>
        <p:spPr>
          <a:xfrm>
            <a:off x="6329932" y="7425920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3" name="Google Shape;653;p40"/>
          <p:cNvCxnSpPr/>
          <p:nvPr/>
        </p:nvCxnSpPr>
        <p:spPr>
          <a:xfrm>
            <a:off x="12071592" y="3095374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4" name="Google Shape;654;p40"/>
          <p:cNvCxnSpPr/>
          <p:nvPr/>
        </p:nvCxnSpPr>
        <p:spPr>
          <a:xfrm>
            <a:off x="12071592" y="7425920"/>
            <a:ext cx="386522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5" name="Google Shape;655;p40"/>
          <p:cNvPicPr preferRelativeResize="0"/>
          <p:nvPr/>
        </p:nvPicPr>
        <p:blipFill rotWithShape="1">
          <a:blip r:embed="rId1"/>
          <a:srcRect l="34253" r="34253" b="15758"/>
          <a:stretch>
            <a:fillRect/>
          </a:stretch>
        </p:blipFill>
        <p:spPr>
          <a:xfrm>
            <a:off x="0" y="0"/>
            <a:ext cx="5127543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6" name="Google Shape;656;p40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57" name="Google Shape;657;p40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658" name="Google Shape;658;p4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659" name="Google Shape;659;p40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01759" y="5754272"/>
            <a:ext cx="3759252" cy="37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85421" y="5754272"/>
            <a:ext cx="2432466" cy="37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265433" y="5754272"/>
            <a:ext cx="4270746" cy="2470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5"/>
          <p:cNvGrpSpPr/>
          <p:nvPr/>
        </p:nvGrpSpPr>
        <p:grpSpPr>
          <a:xfrm>
            <a:off x="773184" y="2816534"/>
            <a:ext cx="4622841" cy="2694792"/>
            <a:chOff x="0" y="-123825"/>
            <a:chExt cx="6163788" cy="3593057"/>
          </a:xfrm>
        </p:grpSpPr>
        <p:sp>
          <p:nvSpPr>
            <p:cNvPr id="121" name="Google Shape;121;p15"/>
            <p:cNvSpPr txBox="1"/>
            <p:nvPr/>
          </p:nvSpPr>
          <p:spPr>
            <a:xfrm>
              <a:off x="38088" y="1581032"/>
              <a:ext cx="6125700" cy="18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Click on the "Canva" button next to 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this presentation. Start editing your presentation. You may need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to sign in to your Canva account.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3810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 panose="020B0604020202020204"/>
                <a:buNone/>
              </a:pPr>
              <a:r>
                <a:rPr lang="en-US" sz="68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cxnSp>
          <p:nvCxnSpPr>
            <p:cNvPr id="123" name="Google Shape;123;p15"/>
            <p:cNvCxnSpPr/>
            <p:nvPr/>
          </p:nvCxnSpPr>
          <p:spPr>
            <a:xfrm>
              <a:off x="0" y="1398980"/>
              <a:ext cx="61256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4" name="Google Shape;124;p15"/>
          <p:cNvGrpSpPr/>
          <p:nvPr/>
        </p:nvGrpSpPr>
        <p:grpSpPr>
          <a:xfrm>
            <a:off x="6864670" y="2817776"/>
            <a:ext cx="4083705" cy="2324070"/>
            <a:chOff x="0" y="-123825"/>
            <a:chExt cx="5444940" cy="3098760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 panose="020B0604020202020204"/>
                <a:buNone/>
              </a:pPr>
              <a:r>
                <a:rPr lang="en-US" sz="68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159540" y="1579335"/>
              <a:ext cx="52854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Click on the "Share" button on the top right corner in Canva and click on "More" at the bottom of the menu.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cxnSp>
          <p:nvCxnSpPr>
            <p:cNvPr id="127" name="Google Shape;127;p15"/>
            <p:cNvCxnSpPr/>
            <p:nvPr/>
          </p:nvCxnSpPr>
          <p:spPr>
            <a:xfrm>
              <a:off x="208127" y="1397323"/>
              <a:ext cx="47247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8" name="Google Shape;128;p15"/>
          <p:cNvGrpSpPr/>
          <p:nvPr/>
        </p:nvGrpSpPr>
        <p:grpSpPr>
          <a:xfrm>
            <a:off x="12265425" y="2817776"/>
            <a:ext cx="4639950" cy="2319324"/>
            <a:chOff x="-11" y="-123825"/>
            <a:chExt cx="6186600" cy="3092432"/>
          </a:xfrm>
        </p:grpSpPr>
        <p:sp>
          <p:nvSpPr>
            <p:cNvPr id="129" name="Google Shape;129;p15"/>
            <p:cNvSpPr txBox="1"/>
            <p:nvPr/>
          </p:nvSpPr>
          <p:spPr>
            <a:xfrm>
              <a:off x="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 panose="020B0604020202020204"/>
                <a:buNone/>
              </a:pPr>
              <a:r>
                <a:rPr lang="en-US" sz="68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-11" y="1573007"/>
              <a:ext cx="61866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Enter "PowerPoint" in the search bar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and click on the PowerPoint icon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to download.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cxnSp>
          <p:nvCxnSpPr>
            <p:cNvPr id="131" name="Google Shape;131;p15"/>
            <p:cNvCxnSpPr/>
            <p:nvPr/>
          </p:nvCxnSpPr>
          <p:spPr>
            <a:xfrm>
              <a:off x="0" y="1397323"/>
              <a:ext cx="47247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2" name="Google Shape;132;p15"/>
          <p:cNvSpPr txBox="1"/>
          <p:nvPr/>
        </p:nvSpPr>
        <p:spPr>
          <a:xfrm>
            <a:off x="914400" y="742950"/>
            <a:ext cx="163449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DOWNLOAD THIS PRESENTATION AS A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POWERPOINT TEMPLATE IN 3 STEPS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133" name="Google Shape;133;p1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4" name="Google Shape;134;p15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35" name="Google Shape;135;p15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136" name="Google Shape;136;p15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265433" y="6095412"/>
            <a:ext cx="4036019" cy="22538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6"/>
          <p:cNvGrpSpPr/>
          <p:nvPr/>
        </p:nvGrpSpPr>
        <p:grpSpPr>
          <a:xfrm>
            <a:off x="12265433" y="2817776"/>
            <a:ext cx="4639950" cy="3432211"/>
            <a:chOff x="0" y="-123825"/>
            <a:chExt cx="6186600" cy="4576281"/>
          </a:xfrm>
        </p:grpSpPr>
        <p:sp>
          <p:nvSpPr>
            <p:cNvPr id="143" name="Google Shape;143;p16"/>
            <p:cNvSpPr txBox="1"/>
            <p:nvPr/>
          </p:nvSpPr>
          <p:spPr>
            <a:xfrm>
              <a:off x="0" y="1579356"/>
              <a:ext cx="6186600" cy="28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Enter "Google Drive" in the search bar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and click on the Google Drive icon to add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this design as a Google slide in your G Drive.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It will ask you to link your Google account to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Canva the first time.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Alegreya Sans" panose="00000500000000000000"/>
                <a:ea typeface="Alegreya Sans" panose="00000500000000000000"/>
                <a:cs typeface="Alegreya Sans" panose="00000500000000000000"/>
                <a:sym typeface="Alegreya Sans" panose="00000500000000000000"/>
              </a:endParaRPr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 panose="020B0604020202020204"/>
                <a:buNone/>
              </a:pPr>
              <a:r>
                <a:rPr lang="en-US" sz="68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cxnSp>
          <p:nvCxnSpPr>
            <p:cNvPr id="145" name="Google Shape;145;p16"/>
            <p:cNvCxnSpPr/>
            <p:nvPr/>
          </p:nvCxnSpPr>
          <p:spPr>
            <a:xfrm>
              <a:off x="0" y="1397323"/>
              <a:ext cx="47247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46" name="Google Shape;146;p1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7" name="Google Shape;147;p16"/>
          <p:cNvGrpSpPr/>
          <p:nvPr/>
        </p:nvGrpSpPr>
        <p:grpSpPr>
          <a:xfrm>
            <a:off x="773184" y="2816534"/>
            <a:ext cx="4622841" cy="2694792"/>
            <a:chOff x="0" y="-123825"/>
            <a:chExt cx="6163788" cy="3593057"/>
          </a:xfrm>
        </p:grpSpPr>
        <p:sp>
          <p:nvSpPr>
            <p:cNvPr id="148" name="Google Shape;148;p16"/>
            <p:cNvSpPr txBox="1"/>
            <p:nvPr/>
          </p:nvSpPr>
          <p:spPr>
            <a:xfrm>
              <a:off x="3810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 panose="020B0604020202020204"/>
                <a:buNone/>
              </a:pPr>
              <a:r>
                <a:rPr lang="en-US" sz="68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cxnSp>
          <p:nvCxnSpPr>
            <p:cNvPr id="149" name="Google Shape;149;p16"/>
            <p:cNvCxnSpPr/>
            <p:nvPr/>
          </p:nvCxnSpPr>
          <p:spPr>
            <a:xfrm>
              <a:off x="0" y="1398980"/>
              <a:ext cx="61256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" name="Google Shape;150;p16"/>
            <p:cNvSpPr txBox="1"/>
            <p:nvPr/>
          </p:nvSpPr>
          <p:spPr>
            <a:xfrm>
              <a:off x="38088" y="1581032"/>
              <a:ext cx="6125700" cy="188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Click on the "Canva" button next to 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this presentation. Start editing your presentation. You may need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to sign in to your Canva account.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pic>
        <p:nvPicPr>
          <p:cNvPr id="151" name="Google Shape;151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01759" y="5754272"/>
            <a:ext cx="3759252" cy="379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6"/>
          <p:cNvGrpSpPr/>
          <p:nvPr/>
        </p:nvGrpSpPr>
        <p:grpSpPr>
          <a:xfrm>
            <a:off x="6864670" y="2817776"/>
            <a:ext cx="4083705" cy="2324072"/>
            <a:chOff x="0" y="-123825"/>
            <a:chExt cx="5444940" cy="3098763"/>
          </a:xfrm>
        </p:grpSpPr>
        <p:sp>
          <p:nvSpPr>
            <p:cNvPr id="153" name="Google Shape;153;p16"/>
            <p:cNvSpPr txBox="1"/>
            <p:nvPr/>
          </p:nvSpPr>
          <p:spPr>
            <a:xfrm>
              <a:off x="0" y="-123825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 panose="020B0604020202020204"/>
                <a:buNone/>
              </a:pPr>
              <a:r>
                <a:rPr lang="en-US" sz="68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cxnSp>
          <p:nvCxnSpPr>
            <p:cNvPr id="154" name="Google Shape;154;p16"/>
            <p:cNvCxnSpPr/>
            <p:nvPr/>
          </p:nvCxnSpPr>
          <p:spPr>
            <a:xfrm>
              <a:off x="208127" y="1397323"/>
              <a:ext cx="4724760" cy="0"/>
            </a:xfrm>
            <a:prstGeom prst="straightConnector1">
              <a:avLst/>
            </a:prstGeom>
            <a:noFill/>
            <a:ln w="38100" cap="flat" cmpd="sng">
              <a:solidFill>
                <a:srgbClr val="CFC9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5" name="Google Shape;155;p16"/>
            <p:cNvSpPr txBox="1"/>
            <p:nvPr/>
          </p:nvSpPr>
          <p:spPr>
            <a:xfrm>
              <a:off x="159540" y="1579338"/>
              <a:ext cx="5285400" cy="13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Click on the "Share" button on the top right corner in Canva and click on "More" at the bottom of the menu.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pic>
        <p:nvPicPr>
          <p:cNvPr id="156" name="Google Shape;156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85421" y="5754272"/>
            <a:ext cx="2432466" cy="37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914400" y="742950"/>
            <a:ext cx="163449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DOWNLOAD THIS PRESENTATION AS A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GOOGLE SLIDE TEMPLATE IN 3 STEPS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158" name="Google Shape;158;p16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59" name="Google Shape;159;p16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160" name="Google Shape;160;p16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/>
        </p:nvSpPr>
        <p:spPr>
          <a:xfrm>
            <a:off x="4707093" y="6630269"/>
            <a:ext cx="5582400" cy="26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l" rtl="0">
              <a:lnSpc>
                <a:spcPct val="2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l" rtl="0">
              <a:lnSpc>
                <a:spcPct val="2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11591295" y="6629732"/>
            <a:ext cx="5582400" cy="26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l" rtl="0">
              <a:lnSpc>
                <a:spcPct val="2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l" rtl="0">
              <a:lnSpc>
                <a:spcPct val="24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Write an agenda here.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cxnSp>
        <p:nvCxnSpPr>
          <p:cNvPr id="167" name="Google Shape;167;p17"/>
          <p:cNvCxnSpPr/>
          <p:nvPr/>
        </p:nvCxnSpPr>
        <p:spPr>
          <a:xfrm>
            <a:off x="3792693" y="7431824"/>
            <a:ext cx="133665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17"/>
          <p:cNvCxnSpPr/>
          <p:nvPr/>
        </p:nvCxnSpPr>
        <p:spPr>
          <a:xfrm>
            <a:off x="3792693" y="8495574"/>
            <a:ext cx="133809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7"/>
          <p:cNvCxnSpPr/>
          <p:nvPr/>
        </p:nvCxnSpPr>
        <p:spPr>
          <a:xfrm>
            <a:off x="3792693" y="9593371"/>
            <a:ext cx="133665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1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1" name="Google Shape;171;p17"/>
          <p:cNvPicPr preferRelativeResize="0"/>
          <p:nvPr/>
        </p:nvPicPr>
        <p:blipFill rotWithShape="1">
          <a:blip r:embed="rId1"/>
          <a:srcRect t="25862" b="27138"/>
          <a:stretch>
            <a:fillRect/>
          </a:stretch>
        </p:blipFill>
        <p:spPr>
          <a:xfrm>
            <a:off x="0" y="0"/>
            <a:ext cx="17159288" cy="604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914400" y="733425"/>
            <a:ext cx="10742100" cy="21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AN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AGENDA PAGE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173" name="Google Shape;173;p1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74" name="Google Shape;174;p17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175" name="Google Shape;175;p1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18"/>
          <p:cNvCxnSpPr/>
          <p:nvPr/>
        </p:nvCxnSpPr>
        <p:spPr>
          <a:xfrm>
            <a:off x="0" y="5889908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8"/>
          <p:cNvSpPr txBox="1"/>
          <p:nvPr/>
        </p:nvSpPr>
        <p:spPr>
          <a:xfrm>
            <a:off x="838200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838200" y="6531047"/>
            <a:ext cx="2818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5126758" y="6531047"/>
            <a:ext cx="2818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9415317" y="6531047"/>
            <a:ext cx="2818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3703875" y="6531047"/>
            <a:ext cx="2818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legreya Sans Medium" panose="00000600000000000000"/>
              <a:ea typeface="Alegreya Sans Medium" panose="00000600000000000000"/>
              <a:cs typeface="Alegreya Sans Medium" panose="00000600000000000000"/>
              <a:sym typeface="Alegreya Sans Medium" panose="00000600000000000000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5126758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187" name="Google Shape;187;p18"/>
          <p:cNvGrpSpPr/>
          <p:nvPr/>
        </p:nvGrpSpPr>
        <p:grpSpPr>
          <a:xfrm>
            <a:off x="839706" y="5585684"/>
            <a:ext cx="672112" cy="675125"/>
            <a:chOff x="2008" y="0"/>
            <a:chExt cx="896149" cy="900166"/>
          </a:xfrm>
        </p:grpSpPr>
        <p:grpSp>
          <p:nvGrpSpPr>
            <p:cNvPr id="188" name="Google Shape;188;p18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89" name="Google Shape;18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0" name="Google Shape;1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18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192" name="Google Shape;192;p18"/>
          <p:cNvGrpSpPr/>
          <p:nvPr/>
        </p:nvGrpSpPr>
        <p:grpSpPr>
          <a:xfrm>
            <a:off x="5128264" y="5585684"/>
            <a:ext cx="672112" cy="675125"/>
            <a:chOff x="2008" y="0"/>
            <a:chExt cx="896149" cy="900166"/>
          </a:xfrm>
        </p:grpSpPr>
        <p:grpSp>
          <p:nvGrpSpPr>
            <p:cNvPr id="193" name="Google Shape;193;p18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94" name="Google Shape;19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5" name="Google Shape;19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" name="Google Shape;196;p18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 Light"/>
                  <a:ea typeface="Merriweather Light"/>
                  <a:cs typeface="Merriweather Light"/>
                  <a:sym typeface="Merriweather Light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endParaRPr>
            </a:p>
          </p:txBody>
        </p:sp>
      </p:grpSp>
      <p:grpSp>
        <p:nvGrpSpPr>
          <p:cNvPr id="197" name="Google Shape;197;p18"/>
          <p:cNvGrpSpPr/>
          <p:nvPr/>
        </p:nvGrpSpPr>
        <p:grpSpPr>
          <a:xfrm>
            <a:off x="9413364" y="5585684"/>
            <a:ext cx="672112" cy="675125"/>
            <a:chOff x="2008" y="0"/>
            <a:chExt cx="896149" cy="900166"/>
          </a:xfrm>
        </p:grpSpPr>
        <p:grpSp>
          <p:nvGrpSpPr>
            <p:cNvPr id="198" name="Google Shape;198;p18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199" name="Google Shape;199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0" name="Google Shape;2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1" name="Google Shape;201;p18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202" name="Google Shape;202;p18"/>
          <p:cNvGrpSpPr/>
          <p:nvPr/>
        </p:nvGrpSpPr>
        <p:grpSpPr>
          <a:xfrm>
            <a:off x="13698464" y="5585684"/>
            <a:ext cx="672112" cy="675125"/>
            <a:chOff x="2008" y="0"/>
            <a:chExt cx="896149" cy="900166"/>
          </a:xfrm>
        </p:grpSpPr>
        <p:grpSp>
          <p:nvGrpSpPr>
            <p:cNvPr id="203" name="Google Shape;203;p18"/>
            <p:cNvGrpSpPr/>
            <p:nvPr/>
          </p:nvGrpSpPr>
          <p:grpSpPr>
            <a:xfrm>
              <a:off x="2008" y="0"/>
              <a:ext cx="896149" cy="900166"/>
              <a:chOff x="1813" y="0"/>
              <a:chExt cx="809173" cy="812800"/>
            </a:xfrm>
          </p:grpSpPr>
          <p:sp>
            <p:nvSpPr>
              <p:cNvPr id="204" name="Google Shape;204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5" name="Google Shape;2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6" name="Google Shape;206;p18"/>
            <p:cNvSpPr txBox="1"/>
            <p:nvPr/>
          </p:nvSpPr>
          <p:spPr>
            <a:xfrm>
              <a:off x="69299" y="196083"/>
              <a:ext cx="7362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sp>
        <p:nvSpPr>
          <p:cNvPr id="207" name="Google Shape;207;p18"/>
          <p:cNvSpPr txBox="1"/>
          <p:nvPr/>
        </p:nvSpPr>
        <p:spPr>
          <a:xfrm>
            <a:off x="13703875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9415317" y="4753913"/>
            <a:ext cx="336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914400" y="1271587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cxnSp>
        <p:nvCxnSpPr>
          <p:cNvPr id="210" name="Google Shape;210;p1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1" name="Google Shape;211;p1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212" name="Google Shape;212;p18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213" name="Google Shape;213;p1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9"/>
          <p:cNvPicPr preferRelativeResize="0"/>
          <p:nvPr/>
        </p:nvPicPr>
        <p:blipFill rotWithShape="1">
          <a:blip r:embed="rId1"/>
          <a:srcRect t="5336" b="72890"/>
          <a:stretch>
            <a:fillRect/>
          </a:stretch>
        </p:blipFill>
        <p:spPr>
          <a:xfrm>
            <a:off x="0" y="0"/>
            <a:ext cx="18288000" cy="265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1"/>
          <a:srcRect t="42775" b="35451"/>
          <a:stretch>
            <a:fillRect/>
          </a:stretch>
        </p:blipFill>
        <p:spPr>
          <a:xfrm>
            <a:off x="0" y="7631528"/>
            <a:ext cx="18288000" cy="265547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846884" y="3721073"/>
            <a:ext cx="252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2015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4365437" y="3721073"/>
            <a:ext cx="252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2016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7883989" y="3721073"/>
            <a:ext cx="252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2017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11402542" y="3721073"/>
            <a:ext cx="252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2018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14921094" y="3721073"/>
            <a:ext cx="252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2019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225" name="Google Shape;225;p19"/>
          <p:cNvGrpSpPr/>
          <p:nvPr/>
        </p:nvGrpSpPr>
        <p:grpSpPr>
          <a:xfrm>
            <a:off x="424433" y="5399297"/>
            <a:ext cx="3364875" cy="1180275"/>
            <a:chOff x="0" y="0"/>
            <a:chExt cx="4486500" cy="1573701"/>
          </a:xfrm>
        </p:grpSpPr>
        <p:sp>
          <p:nvSpPr>
            <p:cNvPr id="226" name="Google Shape;226;p19"/>
            <p:cNvSpPr txBox="1"/>
            <p:nvPr/>
          </p:nvSpPr>
          <p:spPr>
            <a:xfrm>
              <a:off x="0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27" name="Google Shape;227;p19"/>
            <p:cNvSpPr txBox="1"/>
            <p:nvPr/>
          </p:nvSpPr>
          <p:spPr>
            <a:xfrm>
              <a:off x="0" y="670701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228" name="Google Shape;228;p19"/>
          <p:cNvGrpSpPr/>
          <p:nvPr/>
        </p:nvGrpSpPr>
        <p:grpSpPr>
          <a:xfrm>
            <a:off x="3942985" y="5399297"/>
            <a:ext cx="3364875" cy="1180275"/>
            <a:chOff x="0" y="0"/>
            <a:chExt cx="4486500" cy="1573701"/>
          </a:xfrm>
        </p:grpSpPr>
        <p:sp>
          <p:nvSpPr>
            <p:cNvPr id="229" name="Google Shape;229;p19"/>
            <p:cNvSpPr txBox="1"/>
            <p:nvPr/>
          </p:nvSpPr>
          <p:spPr>
            <a:xfrm>
              <a:off x="0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0" y="670701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231" name="Google Shape;231;p19"/>
          <p:cNvGrpSpPr/>
          <p:nvPr/>
        </p:nvGrpSpPr>
        <p:grpSpPr>
          <a:xfrm>
            <a:off x="7461538" y="5399297"/>
            <a:ext cx="3364875" cy="1180275"/>
            <a:chOff x="0" y="0"/>
            <a:chExt cx="4486500" cy="1573701"/>
          </a:xfrm>
        </p:grpSpPr>
        <p:sp>
          <p:nvSpPr>
            <p:cNvPr id="232" name="Google Shape;232;p19"/>
            <p:cNvSpPr txBox="1"/>
            <p:nvPr/>
          </p:nvSpPr>
          <p:spPr>
            <a:xfrm>
              <a:off x="0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33" name="Google Shape;233;p19"/>
            <p:cNvSpPr txBox="1"/>
            <p:nvPr/>
          </p:nvSpPr>
          <p:spPr>
            <a:xfrm>
              <a:off x="0" y="670701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234" name="Google Shape;234;p19"/>
          <p:cNvGrpSpPr/>
          <p:nvPr/>
        </p:nvGrpSpPr>
        <p:grpSpPr>
          <a:xfrm>
            <a:off x="10980090" y="5399297"/>
            <a:ext cx="3364875" cy="1180275"/>
            <a:chOff x="0" y="0"/>
            <a:chExt cx="4486500" cy="1573701"/>
          </a:xfrm>
        </p:grpSpPr>
        <p:sp>
          <p:nvSpPr>
            <p:cNvPr id="235" name="Google Shape;235;p19"/>
            <p:cNvSpPr txBox="1"/>
            <p:nvPr/>
          </p:nvSpPr>
          <p:spPr>
            <a:xfrm>
              <a:off x="0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0" y="670701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237" name="Google Shape;237;p19"/>
          <p:cNvGrpSpPr/>
          <p:nvPr/>
        </p:nvGrpSpPr>
        <p:grpSpPr>
          <a:xfrm>
            <a:off x="14498643" y="5399297"/>
            <a:ext cx="3364875" cy="1180275"/>
            <a:chOff x="0" y="0"/>
            <a:chExt cx="4486500" cy="1573701"/>
          </a:xfrm>
        </p:grpSpPr>
        <p:sp>
          <p:nvSpPr>
            <p:cNvPr id="238" name="Google Shape;238;p19"/>
            <p:cNvSpPr txBox="1"/>
            <p:nvPr/>
          </p:nvSpPr>
          <p:spPr>
            <a:xfrm>
              <a:off x="0" y="0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39" name="Google Shape;239;p19"/>
            <p:cNvSpPr txBox="1"/>
            <p:nvPr/>
          </p:nvSpPr>
          <p:spPr>
            <a:xfrm>
              <a:off x="0" y="670701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cxnSp>
        <p:nvCxnSpPr>
          <p:cNvPr id="240" name="Google Shape;240;p19"/>
          <p:cNvCxnSpPr/>
          <p:nvPr/>
        </p:nvCxnSpPr>
        <p:spPr>
          <a:xfrm>
            <a:off x="0" y="4905320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19"/>
          <p:cNvSpPr txBox="1"/>
          <p:nvPr/>
        </p:nvSpPr>
        <p:spPr>
          <a:xfrm>
            <a:off x="914400" y="1271587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EBE8E2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20"/>
          <p:cNvCxnSpPr/>
          <p:nvPr/>
        </p:nvCxnSpPr>
        <p:spPr>
          <a:xfrm>
            <a:off x="0" y="6181953"/>
            <a:ext cx="18288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47" name="Google Shape;247;p20"/>
          <p:cNvGrpSpPr/>
          <p:nvPr/>
        </p:nvGrpSpPr>
        <p:grpSpPr>
          <a:xfrm>
            <a:off x="712794" y="3595279"/>
            <a:ext cx="4237491" cy="2520000"/>
            <a:chOff x="-9524" y="29"/>
            <a:chExt cx="5649987" cy="3360000"/>
          </a:xfrm>
        </p:grpSpPr>
        <p:sp>
          <p:nvSpPr>
            <p:cNvPr id="248" name="Google Shape;248;p20"/>
            <p:cNvSpPr txBox="1"/>
            <p:nvPr/>
          </p:nvSpPr>
          <p:spPr>
            <a:xfrm rot="-5400000">
              <a:off x="-1176374" y="1166879"/>
              <a:ext cx="33600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 panose="020B0604020202020204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2015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49" name="Google Shape;249;p20"/>
            <p:cNvSpPr txBox="1"/>
            <p:nvPr/>
          </p:nvSpPr>
          <p:spPr>
            <a:xfrm>
              <a:off x="1153963" y="912864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50" name="Google Shape;250;p20"/>
            <p:cNvSpPr txBox="1"/>
            <p:nvPr/>
          </p:nvSpPr>
          <p:spPr>
            <a:xfrm>
              <a:off x="1153963" y="1583565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251" name="Google Shape;251;p20"/>
          <p:cNvGrpSpPr/>
          <p:nvPr/>
        </p:nvGrpSpPr>
        <p:grpSpPr>
          <a:xfrm>
            <a:off x="7009752" y="3595279"/>
            <a:ext cx="4237491" cy="2520000"/>
            <a:chOff x="-9524" y="29"/>
            <a:chExt cx="5649987" cy="3360000"/>
          </a:xfrm>
        </p:grpSpPr>
        <p:sp>
          <p:nvSpPr>
            <p:cNvPr id="252" name="Google Shape;252;p20"/>
            <p:cNvSpPr txBox="1"/>
            <p:nvPr/>
          </p:nvSpPr>
          <p:spPr>
            <a:xfrm rot="-5400000">
              <a:off x="-1176374" y="1166879"/>
              <a:ext cx="33600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 panose="020B0604020202020204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2017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53" name="Google Shape;253;p20"/>
            <p:cNvSpPr txBox="1"/>
            <p:nvPr/>
          </p:nvSpPr>
          <p:spPr>
            <a:xfrm>
              <a:off x="1153963" y="784739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54" name="Google Shape;254;p20"/>
            <p:cNvSpPr txBox="1"/>
            <p:nvPr/>
          </p:nvSpPr>
          <p:spPr>
            <a:xfrm>
              <a:off x="1153963" y="1455440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255" name="Google Shape;255;p20"/>
          <p:cNvGrpSpPr/>
          <p:nvPr/>
        </p:nvGrpSpPr>
        <p:grpSpPr>
          <a:xfrm>
            <a:off x="13372452" y="3595279"/>
            <a:ext cx="4237491" cy="2520000"/>
            <a:chOff x="-9524" y="29"/>
            <a:chExt cx="5649987" cy="3360000"/>
          </a:xfrm>
        </p:grpSpPr>
        <p:sp>
          <p:nvSpPr>
            <p:cNvPr id="256" name="Google Shape;256;p20"/>
            <p:cNvSpPr txBox="1"/>
            <p:nvPr/>
          </p:nvSpPr>
          <p:spPr>
            <a:xfrm rot="-5400000">
              <a:off x="-1176374" y="1166879"/>
              <a:ext cx="33600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 panose="020B0604020202020204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2019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57" name="Google Shape;257;p20"/>
            <p:cNvSpPr txBox="1"/>
            <p:nvPr/>
          </p:nvSpPr>
          <p:spPr>
            <a:xfrm>
              <a:off x="1153963" y="912864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1153963" y="1455440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259" name="Google Shape;259;p20"/>
          <p:cNvGrpSpPr/>
          <p:nvPr/>
        </p:nvGrpSpPr>
        <p:grpSpPr>
          <a:xfrm>
            <a:off x="3915286" y="6396288"/>
            <a:ext cx="4237491" cy="2520000"/>
            <a:chOff x="-9524" y="29"/>
            <a:chExt cx="5649987" cy="3360000"/>
          </a:xfrm>
        </p:grpSpPr>
        <p:sp>
          <p:nvSpPr>
            <p:cNvPr id="260" name="Google Shape;260;p20"/>
            <p:cNvSpPr txBox="1"/>
            <p:nvPr/>
          </p:nvSpPr>
          <p:spPr>
            <a:xfrm rot="-5400000">
              <a:off x="-1176374" y="1166879"/>
              <a:ext cx="33600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 panose="020B0604020202020204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2016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61" name="Google Shape;261;p20"/>
            <p:cNvSpPr txBox="1"/>
            <p:nvPr/>
          </p:nvSpPr>
          <p:spPr>
            <a:xfrm>
              <a:off x="1153963" y="912864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62" name="Google Shape;262;p20"/>
            <p:cNvSpPr txBox="1"/>
            <p:nvPr/>
          </p:nvSpPr>
          <p:spPr>
            <a:xfrm>
              <a:off x="1153963" y="1583565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 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263" name="Google Shape;263;p20"/>
          <p:cNvGrpSpPr/>
          <p:nvPr/>
        </p:nvGrpSpPr>
        <p:grpSpPr>
          <a:xfrm>
            <a:off x="10248252" y="6396288"/>
            <a:ext cx="4237491" cy="2520000"/>
            <a:chOff x="-9524" y="29"/>
            <a:chExt cx="5649987" cy="3360000"/>
          </a:xfrm>
        </p:grpSpPr>
        <p:sp>
          <p:nvSpPr>
            <p:cNvPr id="264" name="Google Shape;264;p20"/>
            <p:cNvSpPr txBox="1"/>
            <p:nvPr/>
          </p:nvSpPr>
          <p:spPr>
            <a:xfrm rot="-5400000">
              <a:off x="-1176374" y="1166879"/>
              <a:ext cx="33600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 panose="020B0604020202020204"/>
                <a:buNone/>
              </a:pPr>
              <a:r>
                <a:rPr lang="en-US" sz="5000" b="0" i="0" u="none" strike="noStrike" cap="none">
                  <a:solidFill>
                    <a:srgbClr val="CFC9BD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2018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65" name="Google Shape;265;p20"/>
            <p:cNvSpPr txBox="1"/>
            <p:nvPr/>
          </p:nvSpPr>
          <p:spPr>
            <a:xfrm>
              <a:off x="1153963" y="912864"/>
              <a:ext cx="44865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266" name="Google Shape;266;p20"/>
            <p:cNvSpPr txBox="1"/>
            <p:nvPr/>
          </p:nvSpPr>
          <p:spPr>
            <a:xfrm>
              <a:off x="1153963" y="1583565"/>
              <a:ext cx="4486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 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sp>
        <p:nvSpPr>
          <p:cNvPr id="267" name="Google Shape;267;p20"/>
          <p:cNvSpPr txBox="1"/>
          <p:nvPr/>
        </p:nvSpPr>
        <p:spPr>
          <a:xfrm>
            <a:off x="914400" y="1271587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268" name="Google Shape;268;p20"/>
          <p:cNvGrpSpPr/>
          <p:nvPr/>
        </p:nvGrpSpPr>
        <p:grpSpPr>
          <a:xfrm>
            <a:off x="17778886" y="893654"/>
            <a:ext cx="276975" cy="8804393"/>
            <a:chOff x="24401" y="0"/>
            <a:chExt cx="369300" cy="11739191"/>
          </a:xfrm>
        </p:grpSpPr>
        <p:sp>
          <p:nvSpPr>
            <p:cNvPr id="269" name="Google Shape;269;p20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270" name="Google Shape;270;p20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sp>
        <p:nvSpPr>
          <p:cNvPr id="271" name="Google Shape;271;p20"/>
          <p:cNvSpPr/>
          <p:nvPr/>
        </p:nvSpPr>
        <p:spPr>
          <a:xfrm>
            <a:off x="914400" y="6019950"/>
            <a:ext cx="324000" cy="324000"/>
          </a:xfrm>
          <a:prstGeom prst="ellipse">
            <a:avLst/>
          </a:prstGeom>
          <a:solidFill>
            <a:srgbClr val="CFC9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4097475" y="6019950"/>
            <a:ext cx="324000" cy="324000"/>
          </a:xfrm>
          <a:prstGeom prst="ellipse">
            <a:avLst/>
          </a:prstGeom>
          <a:solidFill>
            <a:srgbClr val="CFC9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7280550" y="6019950"/>
            <a:ext cx="324000" cy="324000"/>
          </a:xfrm>
          <a:prstGeom prst="ellipse">
            <a:avLst/>
          </a:prstGeom>
          <a:solidFill>
            <a:srgbClr val="CFC9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10463625" y="6019950"/>
            <a:ext cx="324000" cy="324000"/>
          </a:xfrm>
          <a:prstGeom prst="ellipse">
            <a:avLst/>
          </a:prstGeom>
          <a:solidFill>
            <a:srgbClr val="CFC9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13646700" y="6019950"/>
            <a:ext cx="324000" cy="324000"/>
          </a:xfrm>
          <a:prstGeom prst="ellipse">
            <a:avLst/>
          </a:prstGeom>
          <a:solidFill>
            <a:srgbClr val="CFC9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8E2"/>
        </a:solidFill>
        <a:effectLst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1"/>
          <p:cNvPicPr preferRelativeResize="0"/>
          <p:nvPr/>
        </p:nvPicPr>
        <p:blipFill rotWithShape="1">
          <a:blip r:embed="rId1"/>
          <a:srcRect t="795" r="27770" b="28567"/>
          <a:stretch>
            <a:fillRect/>
          </a:stretch>
        </p:blipFill>
        <p:spPr>
          <a:xfrm>
            <a:off x="0" y="0"/>
            <a:ext cx="7012578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1"/>
          <p:cNvCxnSpPr/>
          <p:nvPr/>
        </p:nvCxnSpPr>
        <p:spPr>
          <a:xfrm rot="-5400000">
            <a:off x="6757692" y="5129213"/>
            <a:ext cx="10287000" cy="0"/>
          </a:xfrm>
          <a:prstGeom prst="straightConnector1">
            <a:avLst/>
          </a:prstGeom>
          <a:noFill/>
          <a:ln w="28575" cap="flat" cmpd="sng">
            <a:solidFill>
              <a:srgbClr val="CFC9B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2" name="Google Shape;282;p21"/>
          <p:cNvGrpSpPr/>
          <p:nvPr/>
        </p:nvGrpSpPr>
        <p:grpSpPr>
          <a:xfrm>
            <a:off x="11579424" y="2761181"/>
            <a:ext cx="672112" cy="675125"/>
            <a:chOff x="11579424" y="2761181"/>
            <a:chExt cx="672112" cy="675125"/>
          </a:xfrm>
        </p:grpSpPr>
        <p:grpSp>
          <p:nvGrpSpPr>
            <p:cNvPr id="283" name="Google Shape;283;p21"/>
            <p:cNvGrpSpPr/>
            <p:nvPr/>
          </p:nvGrpSpPr>
          <p:grpSpPr>
            <a:xfrm>
              <a:off x="11579424" y="2761181"/>
              <a:ext cx="672112" cy="675125"/>
              <a:chOff x="1813" y="0"/>
              <a:chExt cx="809173" cy="812800"/>
            </a:xfrm>
          </p:grpSpPr>
          <p:sp>
            <p:nvSpPr>
              <p:cNvPr id="284" name="Google Shape;28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5" name="Google Shape;285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21"/>
            <p:cNvSpPr txBox="1"/>
            <p:nvPr/>
          </p:nvSpPr>
          <p:spPr>
            <a:xfrm>
              <a:off x="11629892" y="2908243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287" name="Google Shape;287;p21"/>
          <p:cNvGrpSpPr/>
          <p:nvPr/>
        </p:nvGrpSpPr>
        <p:grpSpPr>
          <a:xfrm>
            <a:off x="11579424" y="4805938"/>
            <a:ext cx="672112" cy="675125"/>
            <a:chOff x="11579424" y="4805938"/>
            <a:chExt cx="672112" cy="675125"/>
          </a:xfrm>
        </p:grpSpPr>
        <p:grpSp>
          <p:nvGrpSpPr>
            <p:cNvPr id="288" name="Google Shape;288;p21"/>
            <p:cNvGrpSpPr/>
            <p:nvPr/>
          </p:nvGrpSpPr>
          <p:grpSpPr>
            <a:xfrm>
              <a:off x="11579424" y="4805938"/>
              <a:ext cx="672112" cy="675125"/>
              <a:chOff x="1813" y="0"/>
              <a:chExt cx="809173" cy="812800"/>
            </a:xfrm>
          </p:grpSpPr>
          <p:sp>
            <p:nvSpPr>
              <p:cNvPr id="289" name="Google Shape;28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0" name="Google Shape;290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" name="Google Shape;291;p21"/>
            <p:cNvSpPr txBox="1"/>
            <p:nvPr/>
          </p:nvSpPr>
          <p:spPr>
            <a:xfrm>
              <a:off x="11629892" y="4953000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292" name="Google Shape;292;p21"/>
          <p:cNvGrpSpPr/>
          <p:nvPr/>
        </p:nvGrpSpPr>
        <p:grpSpPr>
          <a:xfrm>
            <a:off x="11579424" y="6850694"/>
            <a:ext cx="672112" cy="675125"/>
            <a:chOff x="11579424" y="6850694"/>
            <a:chExt cx="672112" cy="675125"/>
          </a:xfrm>
        </p:grpSpPr>
        <p:grpSp>
          <p:nvGrpSpPr>
            <p:cNvPr id="293" name="Google Shape;293;p21"/>
            <p:cNvGrpSpPr/>
            <p:nvPr/>
          </p:nvGrpSpPr>
          <p:grpSpPr>
            <a:xfrm>
              <a:off x="11579424" y="6850694"/>
              <a:ext cx="672112" cy="675125"/>
              <a:chOff x="1813" y="0"/>
              <a:chExt cx="809173" cy="812800"/>
            </a:xfrm>
          </p:grpSpPr>
          <p:sp>
            <p:nvSpPr>
              <p:cNvPr id="294" name="Google Shape;29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5" name="Google Shape;295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Google Shape;296;p21"/>
            <p:cNvSpPr txBox="1"/>
            <p:nvPr/>
          </p:nvSpPr>
          <p:spPr>
            <a:xfrm>
              <a:off x="11629892" y="6997756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grpSp>
        <p:nvGrpSpPr>
          <p:cNvPr id="297" name="Google Shape;297;p21"/>
          <p:cNvGrpSpPr/>
          <p:nvPr/>
        </p:nvGrpSpPr>
        <p:grpSpPr>
          <a:xfrm>
            <a:off x="11579424" y="8895450"/>
            <a:ext cx="672112" cy="675125"/>
            <a:chOff x="11579424" y="8895450"/>
            <a:chExt cx="672112" cy="675125"/>
          </a:xfrm>
        </p:grpSpPr>
        <p:grpSp>
          <p:nvGrpSpPr>
            <p:cNvPr id="298" name="Google Shape;298;p21"/>
            <p:cNvGrpSpPr/>
            <p:nvPr/>
          </p:nvGrpSpPr>
          <p:grpSpPr>
            <a:xfrm>
              <a:off x="11579424" y="8895450"/>
              <a:ext cx="672112" cy="675125"/>
              <a:chOff x="1813" y="0"/>
              <a:chExt cx="809173" cy="812800"/>
            </a:xfrm>
          </p:grpSpPr>
          <p:sp>
            <p:nvSpPr>
              <p:cNvPr id="299" name="Google Shape;29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0" name="Google Shape;300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21"/>
            <p:cNvSpPr txBox="1"/>
            <p:nvPr/>
          </p:nvSpPr>
          <p:spPr>
            <a:xfrm>
              <a:off x="11629892" y="9042512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sp>
        <p:nvSpPr>
          <p:cNvPr id="302" name="Google Shape;302;p21"/>
          <p:cNvSpPr txBox="1"/>
          <p:nvPr/>
        </p:nvSpPr>
        <p:spPr>
          <a:xfrm>
            <a:off x="914400" y="3369624"/>
            <a:ext cx="5642700" cy="3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 panose="020B0604020202020204"/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303" name="Google Shape;303;p21"/>
          <p:cNvGrpSpPr/>
          <p:nvPr/>
        </p:nvGrpSpPr>
        <p:grpSpPr>
          <a:xfrm>
            <a:off x="11579424" y="716425"/>
            <a:ext cx="672112" cy="675125"/>
            <a:chOff x="11579424" y="716425"/>
            <a:chExt cx="672112" cy="675125"/>
          </a:xfrm>
        </p:grpSpPr>
        <p:grpSp>
          <p:nvGrpSpPr>
            <p:cNvPr id="304" name="Google Shape;304;p21"/>
            <p:cNvGrpSpPr/>
            <p:nvPr/>
          </p:nvGrpSpPr>
          <p:grpSpPr>
            <a:xfrm>
              <a:off x="11579424" y="716425"/>
              <a:ext cx="672112" cy="675125"/>
              <a:chOff x="1813" y="0"/>
              <a:chExt cx="809173" cy="812800"/>
            </a:xfrm>
          </p:grpSpPr>
          <p:sp>
            <p:nvSpPr>
              <p:cNvPr id="305" name="Google Shape;30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FC9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6" name="Google Shape;306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7" name="Google Shape;307;p21"/>
            <p:cNvSpPr txBox="1"/>
            <p:nvPr/>
          </p:nvSpPr>
          <p:spPr>
            <a:xfrm>
              <a:off x="11629892" y="863487"/>
              <a:ext cx="552150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</p:grpSp>
      <p:sp>
        <p:nvSpPr>
          <p:cNvPr id="308" name="Google Shape;308;p21"/>
          <p:cNvSpPr txBox="1"/>
          <p:nvPr/>
        </p:nvSpPr>
        <p:spPr>
          <a:xfrm rot="-5400000">
            <a:off x="9600519" y="669247"/>
            <a:ext cx="252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2015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 rot="-5400000">
            <a:off x="9600519" y="4758762"/>
            <a:ext cx="252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2017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 rot="-5400000">
            <a:off x="9600519" y="8815104"/>
            <a:ext cx="252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2019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 rot="5400000">
            <a:off x="11713192" y="2797370"/>
            <a:ext cx="252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2016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 rot="5400000">
            <a:off x="11713192" y="6803496"/>
            <a:ext cx="252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US" sz="5000" b="0" i="0" u="none" strike="noStrike" cap="none">
                <a:solidFill>
                  <a:srgbClr val="CFC9BD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rPr>
              <a:t>2018</a:t>
            </a:r>
            <a:endParaRPr sz="1400" b="0" i="0" u="none" strike="noStrike" cap="none">
              <a:solidFill>
                <a:srgbClr val="000000"/>
              </a:solidFill>
              <a:latin typeface="Merriweather" panose="0000050000000000000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grpSp>
        <p:nvGrpSpPr>
          <p:cNvPr id="313" name="Google Shape;313;p21"/>
          <p:cNvGrpSpPr/>
          <p:nvPr/>
        </p:nvGrpSpPr>
        <p:grpSpPr>
          <a:xfrm>
            <a:off x="12522863" y="530688"/>
            <a:ext cx="3364875" cy="1180426"/>
            <a:chOff x="12522863" y="530688"/>
            <a:chExt cx="3364875" cy="1180426"/>
          </a:xfrm>
        </p:grpSpPr>
        <p:sp>
          <p:nvSpPr>
            <p:cNvPr id="314" name="Google Shape;314;p21"/>
            <p:cNvSpPr txBox="1"/>
            <p:nvPr/>
          </p:nvSpPr>
          <p:spPr>
            <a:xfrm>
              <a:off x="12522863" y="530688"/>
              <a:ext cx="3364875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315" name="Google Shape;315;p21"/>
            <p:cNvSpPr txBox="1"/>
            <p:nvPr/>
          </p:nvSpPr>
          <p:spPr>
            <a:xfrm>
              <a:off x="12522863" y="1033714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316" name="Google Shape;316;p21"/>
          <p:cNvGrpSpPr/>
          <p:nvPr/>
        </p:nvGrpSpPr>
        <p:grpSpPr>
          <a:xfrm>
            <a:off x="12522863" y="4620200"/>
            <a:ext cx="3364875" cy="1180426"/>
            <a:chOff x="12522863" y="4620200"/>
            <a:chExt cx="3364875" cy="1180426"/>
          </a:xfrm>
        </p:grpSpPr>
        <p:sp>
          <p:nvSpPr>
            <p:cNvPr id="317" name="Google Shape;317;p21"/>
            <p:cNvSpPr txBox="1"/>
            <p:nvPr/>
          </p:nvSpPr>
          <p:spPr>
            <a:xfrm>
              <a:off x="12522863" y="4620200"/>
              <a:ext cx="3364875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318" name="Google Shape;318;p21"/>
            <p:cNvSpPr txBox="1"/>
            <p:nvPr/>
          </p:nvSpPr>
          <p:spPr>
            <a:xfrm>
              <a:off x="12522863" y="5123226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319" name="Google Shape;319;p21"/>
          <p:cNvGrpSpPr/>
          <p:nvPr/>
        </p:nvGrpSpPr>
        <p:grpSpPr>
          <a:xfrm>
            <a:off x="12522863" y="8676543"/>
            <a:ext cx="3364875" cy="1180426"/>
            <a:chOff x="12522863" y="8676543"/>
            <a:chExt cx="3364875" cy="1180426"/>
          </a:xfrm>
        </p:grpSpPr>
        <p:sp>
          <p:nvSpPr>
            <p:cNvPr id="320" name="Google Shape;320;p21"/>
            <p:cNvSpPr txBox="1"/>
            <p:nvPr/>
          </p:nvSpPr>
          <p:spPr>
            <a:xfrm>
              <a:off x="12522863" y="8676543"/>
              <a:ext cx="3364875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321" name="Google Shape;321;p21"/>
            <p:cNvSpPr txBox="1"/>
            <p:nvPr/>
          </p:nvSpPr>
          <p:spPr>
            <a:xfrm>
              <a:off x="12522863" y="9179569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322" name="Google Shape;322;p21"/>
          <p:cNvGrpSpPr/>
          <p:nvPr/>
        </p:nvGrpSpPr>
        <p:grpSpPr>
          <a:xfrm>
            <a:off x="7946471" y="2606768"/>
            <a:ext cx="3364875" cy="1180426"/>
            <a:chOff x="7946471" y="2606768"/>
            <a:chExt cx="3364875" cy="1180426"/>
          </a:xfrm>
        </p:grpSpPr>
        <p:sp>
          <p:nvSpPr>
            <p:cNvPr id="323" name="Google Shape;323;p21"/>
            <p:cNvSpPr txBox="1"/>
            <p:nvPr/>
          </p:nvSpPr>
          <p:spPr>
            <a:xfrm>
              <a:off x="7946471" y="2606768"/>
              <a:ext cx="3364875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324" name="Google Shape;324;p21"/>
            <p:cNvSpPr txBox="1"/>
            <p:nvPr/>
          </p:nvSpPr>
          <p:spPr>
            <a:xfrm>
              <a:off x="7946471" y="3109794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325" name="Google Shape;325;p21"/>
          <p:cNvGrpSpPr/>
          <p:nvPr/>
        </p:nvGrpSpPr>
        <p:grpSpPr>
          <a:xfrm>
            <a:off x="7946471" y="6612893"/>
            <a:ext cx="3364875" cy="1180426"/>
            <a:chOff x="7946471" y="6612893"/>
            <a:chExt cx="3364875" cy="1180426"/>
          </a:xfrm>
        </p:grpSpPr>
        <p:sp>
          <p:nvSpPr>
            <p:cNvPr id="326" name="Google Shape;326;p21"/>
            <p:cNvSpPr txBox="1"/>
            <p:nvPr/>
          </p:nvSpPr>
          <p:spPr>
            <a:xfrm>
              <a:off x="7946471" y="6612893"/>
              <a:ext cx="3364875" cy="384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Merriweather" panose="00000500000000000000"/>
                  <a:ea typeface="Merriweather" panose="00000500000000000000"/>
                  <a:cs typeface="Merriweather" panose="00000500000000000000"/>
                  <a:sym typeface="Merriweather" panose="00000500000000000000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endParaRPr>
            </a:p>
          </p:txBody>
        </p:sp>
        <p:sp>
          <p:nvSpPr>
            <p:cNvPr id="327" name="Google Shape;327;p21"/>
            <p:cNvSpPr txBox="1"/>
            <p:nvPr/>
          </p:nvSpPr>
          <p:spPr>
            <a:xfrm>
              <a:off x="7946471" y="7115919"/>
              <a:ext cx="33648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  <p:grpSp>
        <p:nvGrpSpPr>
          <p:cNvPr id="328" name="Google Shape;328;p21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329" name="Google Shape;329;p21"/>
            <p:cNvSpPr txBox="1"/>
            <p:nvPr/>
          </p:nvSpPr>
          <p:spPr>
            <a:xfrm rot="5400000">
              <a:off x="-1273999" y="10071491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PAGE NUMBER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  <p:sp>
          <p:nvSpPr>
            <p:cNvPr id="330" name="Google Shape;330;p21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legreya Sans Medium" panose="00000600000000000000"/>
                  <a:ea typeface="Alegreya Sans Medium" panose="00000600000000000000"/>
                  <a:cs typeface="Alegreya Sans Medium" panose="00000600000000000000"/>
                  <a:sym typeface="Alegreya Sans Medium" panose="00000600000000000000"/>
                </a:rPr>
                <a:t>PROJECT TIMELINE</a:t>
              </a:r>
              <a:endParaRPr sz="1400" b="0" i="0" u="none" strike="noStrike" cap="none">
                <a:solidFill>
                  <a:srgbClr val="000000"/>
                </a:solidFill>
                <a:latin typeface="Alegreya Sans Medium" panose="00000600000000000000"/>
                <a:ea typeface="Alegreya Sans Medium" panose="00000600000000000000"/>
                <a:cs typeface="Alegreya Sans Medium" panose="00000600000000000000"/>
                <a:sym typeface="Alegreya Sans Medium" panose="0000060000000000000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5877</Words>
  <Application>WPS 表格</Application>
  <PresentationFormat/>
  <Paragraphs>550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宋体</vt:lpstr>
      <vt:lpstr>Wingdings</vt:lpstr>
      <vt:lpstr>Arial</vt:lpstr>
      <vt:lpstr>Calibri</vt:lpstr>
      <vt:lpstr>Helvetica Neue</vt:lpstr>
      <vt:lpstr>Alegreya Sans Medium</vt:lpstr>
      <vt:lpstr>Merriweather</vt:lpstr>
      <vt:lpstr>Alegreya Sans</vt:lpstr>
      <vt:lpstr>Merriweather Light</vt:lpstr>
      <vt:lpstr>微软雅黑</vt:lpstr>
      <vt:lpstr>汉仪旗黑</vt:lpstr>
      <vt:lpstr>汉仪书宋二KW</vt:lpstr>
      <vt:lpstr>宋体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2023-07-18T20:24:32Z</dcterms:created>
  <dcterms:modified xsi:type="dcterms:W3CDTF">2023-07-18T20:24:32Z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E609EFFDB5CDE90F00F5B66487D34BA1_42</vt:lpwstr>
  </property>
  <property fmtid="{D5CDD505-2E9C-101B-9397-08002B2CF9AE}" pid="3" name="KSOProductBuildVer">
    <vt:lpwstr>2052-5.5.1.7991</vt:lpwstr>
  </property>
</Properties>
</file>